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78" r:id="rId2"/>
    <p:sldMasterId id="2147483679" r:id="rId3"/>
    <p:sldMasterId id="2147483680" r:id="rId4"/>
    <p:sldMasterId id="2147483683" r:id="rId5"/>
  </p:sldMasterIdLst>
  <p:notesMasterIdLst>
    <p:notesMasterId r:id="rId32"/>
  </p:notesMasterIdLst>
  <p:sldIdLst>
    <p:sldId id="256" r:id="rId6"/>
    <p:sldId id="258" r:id="rId7"/>
    <p:sldId id="262" r:id="rId8"/>
    <p:sldId id="263" r:id="rId9"/>
    <p:sldId id="351" r:id="rId10"/>
    <p:sldId id="264" r:id="rId11"/>
    <p:sldId id="265" r:id="rId12"/>
    <p:sldId id="266" r:id="rId13"/>
    <p:sldId id="267" r:id="rId14"/>
    <p:sldId id="268" r:id="rId15"/>
    <p:sldId id="269" r:id="rId16"/>
    <p:sldId id="270" r:id="rId17"/>
    <p:sldId id="353" r:id="rId18"/>
    <p:sldId id="354" r:id="rId19"/>
    <p:sldId id="313" r:id="rId20"/>
    <p:sldId id="345" r:id="rId21"/>
    <p:sldId id="314" r:id="rId22"/>
    <p:sldId id="272" r:id="rId23"/>
    <p:sldId id="273" r:id="rId24"/>
    <p:sldId id="344" r:id="rId25"/>
    <p:sldId id="274" r:id="rId26"/>
    <p:sldId id="275" r:id="rId27"/>
    <p:sldId id="276" r:id="rId28"/>
    <p:sldId id="277" r:id="rId29"/>
    <p:sldId id="278" r:id="rId30"/>
    <p:sldId id="280" r:id="rId31"/>
  </p:sldIdLst>
  <p:sldSz cx="12192000" cy="6858000"/>
  <p:notesSz cx="7315200" cy="9601200"/>
  <p:embeddedFontLst>
    <p:embeddedFont>
      <p:font typeface="Arial Black" panose="020B0A04020102020204" pitchFamily="34" charset="0"/>
      <p:regular r:id="rId33"/>
      <p:bold r:id="rId34"/>
    </p:embeddedFont>
    <p:embeddedFont>
      <p:font typeface="Barlow Condensed" panose="020B0604020202020204" charset="0"/>
      <p:regular r:id="rId35"/>
      <p:bold r:id="rId36"/>
      <p:italic r:id="rId37"/>
      <p:boldItalic r:id="rId38"/>
    </p:embeddedFont>
    <p:embeddedFont>
      <p:font typeface="Cabin Sketch" panose="020B0503050202020004" pitchFamily="34" charset="0"/>
      <p:regular r:id="rId39"/>
      <p:bold r:id="rId40"/>
    </p:embeddedFont>
    <p:embeddedFont>
      <p:font typeface="Calibri" panose="020F0502020204030204" pitchFamily="34" charset="0"/>
      <p:regular r:id="rId41"/>
      <p:bold r:id="rId42"/>
      <p:italic r:id="rId43"/>
      <p:boldItalic r:id="rId44"/>
    </p:embeddedFont>
    <p:embeddedFont>
      <p:font typeface="Corbel" panose="020B0503020204020204" pitchFamily="34" charset="0"/>
      <p:regular r:id="rId45"/>
      <p:bold r:id="rId46"/>
      <p:italic r:id="rId47"/>
      <p:boldItalic r:id="rId48"/>
    </p:embeddedFont>
    <p:embeddedFont>
      <p:font typeface="Georgia" panose="02040502050405020303" pitchFamily="18" charset="0"/>
      <p:regular r:id="rId49"/>
      <p:bold r:id="rId50"/>
      <p:italic r:id="rId51"/>
      <p:boldItalic r:id="rId52"/>
    </p:embeddedFont>
    <p:embeddedFont>
      <p:font typeface="Roboto" panose="020B0604020202020204" charset="0"/>
      <p:regular r:id="rId53"/>
      <p:bold r:id="rId54"/>
      <p:italic r:id="rId55"/>
      <p:boldItalic r:id="rId56"/>
    </p:embeddedFont>
    <p:embeddedFont>
      <p:font typeface="Roboto Medium" panose="020B0604020202020204" charset="0"/>
      <p:regular r:id="rId57"/>
      <p:bold r:id="rId58"/>
      <p:italic r:id="rId59"/>
      <p:boldItalic r:id="rId60"/>
    </p:embeddedFont>
    <p:embeddedFont>
      <p:font typeface="Roboto Thin" panose="020B060402020202020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1350" autoAdjust="0"/>
  </p:normalViewPr>
  <p:slideViewPr>
    <p:cSldViewPr snapToGrid="0">
      <p:cViewPr varScale="1">
        <p:scale>
          <a:sx n="45" d="100"/>
          <a:sy n="45" d="100"/>
        </p:scale>
        <p:origin x="223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7.fntdata"/><Relationship Id="rId21" Type="http://schemas.openxmlformats.org/officeDocument/2006/relationships/slide" Target="slides/slide16.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openxmlformats.org/officeDocument/2006/relationships/font" Target="fonts/font31.fntdata"/><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61" Type="http://schemas.openxmlformats.org/officeDocument/2006/relationships/font" Target="fonts/font29.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font" Target="fonts/font32.fntdata"/><Relationship Id="rId8" Type="http://schemas.openxmlformats.org/officeDocument/2006/relationships/slide" Target="slides/slide3.xml"/><Relationship Id="rId51" Type="http://schemas.openxmlformats.org/officeDocument/2006/relationships/font" Target="fonts/font19.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1727"/>
          </a:xfrm>
          <a:prstGeom prst="rect">
            <a:avLst/>
          </a:prstGeom>
          <a:noFill/>
          <a:ln>
            <a:noFill/>
          </a:ln>
        </p:spPr>
        <p:txBody>
          <a:bodyPr spcFirstLastPara="1" wrap="square" lIns="96650" tIns="48325" rIns="96650" bIns="4832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5"/>
            <a:ext cx="3169920" cy="481726"/>
          </a:xfrm>
          <a:prstGeom prst="rect">
            <a:avLst/>
          </a:prstGeom>
          <a:noFill/>
          <a:ln>
            <a:noFill/>
          </a:ln>
        </p:spPr>
        <p:txBody>
          <a:bodyPr spcFirstLastPara="1" wrap="square" lIns="96650" tIns="48325" rIns="96650" bIns="4832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5"/>
            <a:ext cx="3169920"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notes"/>
          <p:cNvSpPr>
            <a:spLocks noGrp="1" noRot="1" noChangeAspect="1"/>
          </p:cNvSpPr>
          <p:nvPr>
            <p:ph type="sldImg" idx="2"/>
          </p:nvPr>
        </p:nvSpPr>
        <p:spPr>
          <a:xfrm>
            <a:off x="457200" y="719138"/>
            <a:ext cx="6402388"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1:notes"/>
          <p:cNvSpPr txBox="1">
            <a:spLocks noGrp="1"/>
          </p:cNvSpPr>
          <p:nvPr>
            <p:ph type="body" idx="1"/>
          </p:nvPr>
        </p:nvSpPr>
        <p:spPr>
          <a:xfrm>
            <a:off x="731520" y="4560570"/>
            <a:ext cx="5852035" cy="4320664"/>
          </a:xfrm>
          <a:prstGeom prst="rect">
            <a:avLst/>
          </a:prstGeom>
          <a:noFill/>
          <a:ln>
            <a:noFill/>
          </a:ln>
        </p:spPr>
        <p:txBody>
          <a:bodyPr spcFirstLastPara="1" wrap="square" lIns="96650" tIns="48300" rIns="96650" bIns="48300" anchor="t" anchorCtr="0">
            <a:noAutofit/>
          </a:bodyPr>
          <a:lstStyle/>
          <a:p>
            <a:pPr marL="0" lvl="0" indent="0" algn="l" rtl="0">
              <a:spcBef>
                <a:spcPts val="0"/>
              </a:spcBef>
              <a:spcAft>
                <a:spcPts val="0"/>
              </a:spcAft>
              <a:buNone/>
            </a:pPr>
            <a:r>
              <a:rPr lang="en-US" dirty="0"/>
              <a:t>KW intro</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Congrats to Brandi Levine and thanks to Sue Patterson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2019 - Year of Change: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for me:  closed 2 restaurants (refocus)</a:t>
            </a:r>
            <a:endParaRPr dirty="0"/>
          </a:p>
          <a:p>
            <a:pPr marL="0" lvl="0" indent="0" algn="l" rtl="0">
              <a:spcBef>
                <a:spcPts val="0"/>
              </a:spcBef>
              <a:spcAft>
                <a:spcPts val="0"/>
              </a:spcAft>
              <a:buNone/>
            </a:pPr>
            <a:r>
              <a:rPr lang="en-US" dirty="0"/>
              <a:t>co-led campaign to close down GSSD (opportunity to do better)</a:t>
            </a:r>
            <a:endParaRPr dirty="0"/>
          </a:p>
          <a:p>
            <a:pPr marL="0" lvl="0" indent="0" algn="l" rtl="0">
              <a:spcBef>
                <a:spcPts val="0"/>
              </a:spcBef>
              <a:spcAft>
                <a:spcPts val="0"/>
              </a:spcAft>
              <a:buNone/>
            </a:pPr>
            <a:r>
              <a:rPr lang="en-US" dirty="0"/>
              <a:t>moved POR offices (increased capacity)</a:t>
            </a:r>
            <a:endParaRPr dirty="0"/>
          </a:p>
          <a:p>
            <a:pPr marL="0" lvl="0" indent="0" algn="l" rtl="0">
              <a:spcBef>
                <a:spcPts val="0"/>
              </a:spcBef>
              <a:spcAft>
                <a:spcPts val="0"/>
              </a:spcAft>
              <a:buNone/>
            </a:pPr>
            <a:r>
              <a:rPr lang="en-US" dirty="0"/>
              <a:t>made more progress with Jumpstart Germantown and Jumpstart Philly (new frontier)</a:t>
            </a:r>
            <a:endParaRPr dirty="0"/>
          </a:p>
          <a:p>
            <a:pPr marL="0" lvl="0" indent="0" algn="l" rtl="0">
              <a:spcBef>
                <a:spcPts val="0"/>
              </a:spcBef>
              <a:spcAft>
                <a:spcPts val="0"/>
              </a:spcAft>
              <a:buNone/>
            </a:pPr>
            <a:r>
              <a:rPr lang="en-US" dirty="0"/>
              <a:t>started transformation of WJ (Phase I, II and III), etc.</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for PKNA:  stopped Boys &amp; Girls Club plans to tear down historic building and build ice rink</a:t>
            </a:r>
            <a:endParaRPr dirty="0"/>
          </a:p>
          <a:p>
            <a:pPr marL="0" lvl="0" indent="0" algn="l" rtl="0">
              <a:spcBef>
                <a:spcPts val="0"/>
              </a:spcBef>
              <a:spcAft>
                <a:spcPts val="0"/>
              </a:spcAft>
              <a:buNone/>
            </a:pPr>
            <a:r>
              <a:rPr lang="en-US" dirty="0"/>
              <a:t>supported GSSD closure and got Rebecca </a:t>
            </a:r>
            <a:r>
              <a:rPr lang="en-US" dirty="0" err="1"/>
              <a:t>Rynhart</a:t>
            </a:r>
            <a:r>
              <a:rPr lang="en-US" dirty="0"/>
              <a:t> to audit GSSD</a:t>
            </a:r>
            <a:endParaRPr dirty="0"/>
          </a:p>
          <a:p>
            <a:pPr marL="0" lvl="0" indent="0" algn="l" rtl="0">
              <a:spcBef>
                <a:spcPts val="0"/>
              </a:spcBef>
              <a:spcAft>
                <a:spcPts val="0"/>
              </a:spcAft>
              <a:buNone/>
            </a:pPr>
            <a:r>
              <a:rPr lang="en-US" dirty="0"/>
              <a:t>PKNA and KW perfect together - activist neighborhood group and activist RE developer - better way to be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2020 - Year of Progress: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Looking forward - what I want to cover today</a:t>
            </a:r>
            <a:endParaRPr dirty="0"/>
          </a:p>
          <a:p>
            <a:pPr marL="0" lvl="0" indent="0" algn="l" rtl="0">
              <a:spcBef>
                <a:spcPts val="0"/>
              </a:spcBef>
              <a:spcAft>
                <a:spcPts val="0"/>
              </a:spcAft>
              <a:buNone/>
            </a:pPr>
            <a:r>
              <a:rPr lang="en-US" dirty="0"/>
              <a:t>Cleaning, Greening and Safety in our Commercial Corridor</a:t>
            </a:r>
            <a:endParaRPr dirty="0"/>
          </a:p>
          <a:p>
            <a:pPr marL="0" lvl="0" indent="0" algn="l" rtl="0">
              <a:spcBef>
                <a:spcPts val="0"/>
              </a:spcBef>
              <a:spcAft>
                <a:spcPts val="0"/>
              </a:spcAft>
              <a:buNone/>
            </a:pPr>
            <a:r>
              <a:rPr lang="en-US" dirty="0"/>
              <a:t>Adaptive Reuse of area Buildings</a:t>
            </a:r>
            <a:endParaRPr dirty="0"/>
          </a:p>
          <a:p>
            <a:pPr marL="0" lvl="0" indent="0" algn="l" rtl="0">
              <a:spcBef>
                <a:spcPts val="0"/>
              </a:spcBef>
              <a:spcAft>
                <a:spcPts val="0"/>
              </a:spcAft>
              <a:buNone/>
            </a:pPr>
            <a:r>
              <a:rPr lang="en-US" dirty="0"/>
              <a:t>Wayne Junction Revitalization, moving into Phase II and III</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3: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3:notes"/>
          <p:cNvSpPr txBox="1">
            <a:spLocks noGrp="1"/>
          </p:cNvSpPr>
          <p:nvPr>
            <p:ph type="body" idx="1"/>
          </p:nvPr>
        </p:nvSpPr>
        <p:spPr>
          <a:xfrm>
            <a:off x="731520" y="4560571"/>
            <a:ext cx="5852160" cy="4320540"/>
          </a:xfrm>
          <a:prstGeom prst="rect">
            <a:avLst/>
          </a:prstGeom>
          <a:noFill/>
          <a:ln>
            <a:noFill/>
          </a:ln>
        </p:spPr>
        <p:txBody>
          <a:bodyPr spcFirstLastPara="1" wrap="square" lIns="96600" tIns="96600" rIns="96600" bIns="96600" anchor="t" anchorCtr="0">
            <a:noAutofit/>
          </a:bodyPr>
          <a:lstStyle/>
          <a:p>
            <a:pPr marL="0" lvl="0" indent="0" algn="l" rtl="0">
              <a:spcBef>
                <a:spcPts val="0"/>
              </a:spcBef>
              <a:spcAft>
                <a:spcPts val="0"/>
              </a:spcAft>
              <a:buNone/>
            </a:pPr>
            <a:r>
              <a:rPr lang="en-US"/>
              <a:t>POR purchased the lot from Wayne Mills 2017 for $125k (they had used it as temporary parking)</a:t>
            </a:r>
            <a:endParaRPr/>
          </a:p>
          <a:p>
            <a:pPr marL="0" lvl="0" indent="0" algn="l" rtl="0">
              <a:spcBef>
                <a:spcPts val="0"/>
              </a:spcBef>
              <a:spcAft>
                <a:spcPts val="0"/>
              </a:spcAft>
              <a:buNone/>
            </a:pPr>
            <a:endParaRPr/>
          </a:p>
          <a:p>
            <a:pPr marL="0" lvl="0" indent="0" algn="l" rtl="0">
              <a:spcBef>
                <a:spcPts val="0"/>
              </a:spcBef>
              <a:spcAft>
                <a:spcPts val="0"/>
              </a:spcAft>
              <a:buNone/>
            </a:pPr>
            <a:r>
              <a:rPr lang="en-US"/>
              <a:t>Summer of 2018 moved 1950 Mountain View Diner from Willimantic, CT to the lot.  Wayne Junction Diner</a:t>
            </a:r>
            <a:endParaRPr/>
          </a:p>
          <a:p>
            <a:pPr marL="0" lvl="0" indent="0" algn="l" rtl="0">
              <a:spcBef>
                <a:spcPts val="0"/>
              </a:spcBef>
              <a:spcAft>
                <a:spcPts val="0"/>
              </a:spcAft>
              <a:buNone/>
            </a:pPr>
            <a:endParaRPr/>
          </a:p>
          <a:p>
            <a:pPr marL="0" lvl="0" indent="0" algn="l" rtl="0">
              <a:spcBef>
                <a:spcPts val="0"/>
              </a:spcBef>
              <a:spcAft>
                <a:spcPts val="0"/>
              </a:spcAft>
              <a:buNone/>
            </a:pPr>
            <a:r>
              <a:rPr lang="en-US"/>
              <a:t>2019 - determined that this site would not work for WJ Diner because City collapsed old factory building into the site - would have to dig out 8 feet of debris and replace soil - financially infeasible</a:t>
            </a:r>
            <a:endParaRPr/>
          </a:p>
          <a:p>
            <a:pPr marL="0" lvl="0" indent="0" algn="l" rtl="0">
              <a:spcBef>
                <a:spcPts val="0"/>
              </a:spcBef>
              <a:spcAft>
                <a:spcPts val="0"/>
              </a:spcAft>
              <a:buNone/>
            </a:pPr>
            <a:endParaRPr/>
          </a:p>
          <a:p>
            <a:pPr marL="0" lvl="0" indent="0" algn="l" rtl="0">
              <a:spcBef>
                <a:spcPts val="0"/>
              </a:spcBef>
              <a:spcAft>
                <a:spcPts val="0"/>
              </a:spcAft>
              <a:buNone/>
            </a:pPr>
            <a:r>
              <a:rPr lang="en-US"/>
              <a:t>short term - parking for 137 and 113</a:t>
            </a:r>
            <a:endParaRPr/>
          </a:p>
          <a:p>
            <a:pPr marL="0" lvl="0" indent="0" algn="l" rtl="0">
              <a:spcBef>
                <a:spcPts val="0"/>
              </a:spcBef>
              <a:spcAft>
                <a:spcPts val="0"/>
              </a:spcAft>
              <a:buNone/>
            </a:pPr>
            <a:endParaRPr/>
          </a:p>
          <a:p>
            <a:pPr marL="0" lvl="0" indent="0" algn="l" rtl="0">
              <a:spcBef>
                <a:spcPts val="0"/>
              </a:spcBef>
              <a:spcAft>
                <a:spcPts val="0"/>
              </a:spcAft>
              <a:buNone/>
            </a:pPr>
            <a:r>
              <a:rPr lang="en-US"/>
              <a:t>long term - new construction building by right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4:notes"/>
          <p:cNvSpPr txBox="1">
            <a:spLocks noGrp="1"/>
          </p:cNvSpPr>
          <p:nvPr>
            <p:ph type="body" idx="1"/>
          </p:nvPr>
        </p:nvSpPr>
        <p:spPr>
          <a:xfrm>
            <a:off x="731520" y="4560571"/>
            <a:ext cx="5852160" cy="4320540"/>
          </a:xfrm>
          <a:prstGeom prst="rect">
            <a:avLst/>
          </a:prstGeom>
          <a:noFill/>
          <a:ln>
            <a:noFill/>
          </a:ln>
        </p:spPr>
        <p:txBody>
          <a:bodyPr spcFirstLastPara="1" wrap="square" lIns="96600" tIns="96600" rIns="96600" bIns="96600" anchor="t" anchorCtr="0">
            <a:noAutofit/>
          </a:bodyPr>
          <a:lstStyle/>
          <a:p>
            <a:pPr marL="0" lvl="0" indent="0" algn="l" rtl="0">
              <a:spcBef>
                <a:spcPts val="0"/>
              </a:spcBef>
              <a:spcAft>
                <a:spcPts val="0"/>
              </a:spcAft>
              <a:buNone/>
            </a:pPr>
            <a:r>
              <a:rPr lang="en-US"/>
              <a:t>Across from Train Station,  45,500sf - 1 acre</a:t>
            </a:r>
            <a:endParaRPr/>
          </a:p>
          <a:p>
            <a:pPr marL="0" lvl="0" indent="0" algn="l" rtl="0">
              <a:spcBef>
                <a:spcPts val="0"/>
              </a:spcBef>
              <a:spcAft>
                <a:spcPts val="0"/>
              </a:spcAft>
              <a:buNone/>
            </a:pPr>
            <a:endParaRPr/>
          </a:p>
          <a:p>
            <a:pPr marL="0" lvl="0" indent="0" algn="l" rtl="0">
              <a:spcBef>
                <a:spcPts val="0"/>
              </a:spcBef>
              <a:spcAft>
                <a:spcPts val="0"/>
              </a:spcAft>
              <a:buNone/>
            </a:pPr>
            <a:r>
              <a:rPr lang="en-US"/>
              <a:t>POR purchased in July 2018 for $350k</a:t>
            </a:r>
            <a:endParaRPr/>
          </a:p>
          <a:p>
            <a:pPr marL="0" lvl="0" indent="0" algn="l" rtl="0">
              <a:spcBef>
                <a:spcPts val="0"/>
              </a:spcBef>
              <a:spcAft>
                <a:spcPts val="0"/>
              </a:spcAft>
              <a:buNone/>
            </a:pPr>
            <a:endParaRPr/>
          </a:p>
          <a:p>
            <a:pPr marL="0" lvl="0" indent="0" algn="l" rtl="0">
              <a:spcBef>
                <a:spcPts val="0"/>
              </a:spcBef>
              <a:spcAft>
                <a:spcPts val="0"/>
              </a:spcAft>
              <a:buNone/>
            </a:pPr>
            <a:r>
              <a:rPr lang="en-US"/>
              <a:t>Will cost about $300k for environmental remediation - another factory demolition</a:t>
            </a:r>
            <a:endParaRPr/>
          </a:p>
          <a:p>
            <a:pPr marL="0" lvl="0" indent="0" algn="l" rtl="0">
              <a:spcBef>
                <a:spcPts val="0"/>
              </a:spcBef>
              <a:spcAft>
                <a:spcPts val="0"/>
              </a:spcAft>
              <a:buNone/>
            </a:pPr>
            <a:endParaRPr/>
          </a:p>
          <a:p>
            <a:pPr marL="0" lvl="0" indent="0" algn="l" rtl="0">
              <a:spcBef>
                <a:spcPts val="0"/>
              </a:spcBef>
              <a:spcAft>
                <a:spcPts val="0"/>
              </a:spcAft>
              <a:buNone/>
            </a:pPr>
            <a:r>
              <a:rPr lang="en-US"/>
              <a:t>long term - new construction</a:t>
            </a:r>
            <a:endParaRPr/>
          </a:p>
          <a:p>
            <a:pPr marL="0" lvl="0" indent="0" algn="l" rtl="0">
              <a:spcBef>
                <a:spcPts val="0"/>
              </a:spcBef>
              <a:spcAft>
                <a:spcPts val="0"/>
              </a:spcAft>
              <a:buNone/>
            </a:pPr>
            <a:endParaRPr/>
          </a:p>
          <a:p>
            <a:pPr marL="0" lvl="0" indent="0" algn="l" rtl="0">
              <a:spcBef>
                <a:spcPts val="0"/>
              </a:spcBef>
              <a:spcAft>
                <a:spcPts val="0"/>
              </a:spcAft>
              <a:buNone/>
            </a:pPr>
            <a:r>
              <a:rPr lang="en-US"/>
              <a:t>talking to design, architecture, fabrication company looking to occupy 75,000 sf</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5: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5:notes"/>
          <p:cNvSpPr txBox="1">
            <a:spLocks noGrp="1"/>
          </p:cNvSpPr>
          <p:nvPr>
            <p:ph type="body" idx="1"/>
          </p:nvPr>
        </p:nvSpPr>
        <p:spPr>
          <a:xfrm>
            <a:off x="731520" y="4560571"/>
            <a:ext cx="5852160" cy="4320540"/>
          </a:xfrm>
          <a:prstGeom prst="rect">
            <a:avLst/>
          </a:prstGeom>
          <a:noFill/>
          <a:ln>
            <a:noFill/>
          </a:ln>
        </p:spPr>
        <p:txBody>
          <a:bodyPr spcFirstLastPara="1" wrap="square" lIns="96600" tIns="96600" rIns="96600" bIns="96600" anchor="t" anchorCtr="0">
            <a:noAutofit/>
          </a:bodyPr>
          <a:lstStyle/>
          <a:p>
            <a:pPr marL="0" lvl="0" indent="0" algn="l" rtl="0">
              <a:spcBef>
                <a:spcPts val="0"/>
              </a:spcBef>
              <a:spcAft>
                <a:spcPts val="0"/>
              </a:spcAft>
              <a:buNone/>
            </a:pPr>
            <a:r>
              <a:rPr lang="en-US"/>
              <a:t>better view of site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dirty="0"/>
              <a:t>1. Private Developers</a:t>
            </a:r>
            <a:endParaRPr lang="en-US" b="0" dirty="0">
              <a:effectLst/>
            </a:endParaRPr>
          </a:p>
          <a:p>
            <a:pPr rtl="0" fontAlgn="base"/>
            <a:r>
              <a:rPr lang="en-US" dirty="0"/>
              <a:t>Do-</a:t>
            </a:r>
            <a:r>
              <a:rPr lang="en-US" dirty="0" err="1"/>
              <a:t>ers</a:t>
            </a:r>
            <a:endParaRPr lang="en-US" dirty="0"/>
          </a:p>
          <a:p>
            <a:pPr rtl="0" fontAlgn="base"/>
            <a:r>
              <a:rPr lang="en-US" dirty="0"/>
              <a:t>Push/Maneuver system </a:t>
            </a:r>
          </a:p>
          <a:p>
            <a:pPr rtl="0" fontAlgn="base"/>
            <a:r>
              <a:rPr lang="en-US" dirty="0"/>
              <a:t>Legal vs Illegal (i.e. permits)</a:t>
            </a:r>
          </a:p>
          <a:p>
            <a:pPr rtl="0" fontAlgn="base"/>
            <a:r>
              <a:rPr lang="en-US" dirty="0"/>
              <a:t>Not all good, not all bad</a:t>
            </a:r>
          </a:p>
          <a:p>
            <a:pPr rtl="0" fontAlgn="base"/>
            <a:endParaRPr lang="en-US" dirty="0"/>
          </a:p>
          <a:p>
            <a:pPr rtl="0" fontAlgn="base"/>
            <a:r>
              <a:rPr lang="en-US" dirty="0"/>
              <a:t>Roles they play</a:t>
            </a:r>
          </a:p>
          <a:p>
            <a:pPr lvl="1" rtl="0" fontAlgn="base"/>
            <a:r>
              <a:rPr lang="en-US" dirty="0"/>
              <a:t>Site planner</a:t>
            </a:r>
          </a:p>
          <a:p>
            <a:pPr lvl="1" rtl="0" fontAlgn="base"/>
            <a:r>
              <a:rPr lang="en-US" dirty="0"/>
              <a:t>Marketing/Place-making</a:t>
            </a:r>
          </a:p>
          <a:p>
            <a:pPr lvl="1" rtl="0" fontAlgn="base"/>
            <a:r>
              <a:rPr lang="en-US" dirty="0"/>
              <a:t>Liaison w/ neighborhood</a:t>
            </a:r>
          </a:p>
          <a:p>
            <a:pPr lvl="1" rtl="0" fontAlgn="base"/>
            <a:r>
              <a:rPr lang="en-US" dirty="0"/>
              <a:t>Lobbyist w/ City</a:t>
            </a:r>
          </a:p>
          <a:p>
            <a:pPr lvl="1" rtl="0" fontAlgn="base"/>
            <a:endParaRPr lang="en-US" dirty="0"/>
          </a:p>
          <a:p>
            <a:pPr rtl="0" fontAlgn="base"/>
            <a:r>
              <a:rPr lang="en-US" dirty="0"/>
              <a:t>How developers navigate city</a:t>
            </a:r>
          </a:p>
          <a:p>
            <a:pPr lvl="1" rtl="0" fontAlgn="base"/>
            <a:r>
              <a:rPr lang="en-US" dirty="0"/>
              <a:t>City’s regulations in place to protect from bad development - sometimes inhibits good development</a:t>
            </a:r>
          </a:p>
          <a:p>
            <a:br>
              <a:rPr lang="en-US" dirty="0"/>
            </a:br>
            <a:r>
              <a:rPr lang="en-US" dirty="0"/>
              <a:t> </a:t>
            </a:r>
            <a:endParaRPr lang="en-US" b="0" dirty="0">
              <a:effectLst/>
            </a:endParaRPr>
          </a:p>
          <a:p>
            <a:br>
              <a:rPr lang="en-US" dirty="0"/>
            </a:br>
            <a:endParaRPr lang="en-US" dirty="0"/>
          </a:p>
        </p:txBody>
      </p:sp>
    </p:spTree>
    <p:extLst>
      <p:ext uri="{BB962C8B-B14F-4D97-AF65-F5344CB8AC3E}">
        <p14:creationId xmlns:p14="http://schemas.microsoft.com/office/powerpoint/2010/main" val="2547874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0" u="none" strike="noStrike" cap="none" dirty="0">
              <a:solidFill>
                <a:schemeClr val="dk1"/>
              </a:solidFill>
              <a:effectLst/>
              <a:latin typeface="Calibri"/>
              <a:ea typeface="Calibri"/>
              <a:cs typeface="Calibri"/>
              <a:sym typeface="Calibri"/>
            </a:endParaRPr>
          </a:p>
          <a:p>
            <a:r>
              <a:rPr lang="en-US" sz="1200" b="1" i="0" u="none" strike="noStrike" cap="none" dirty="0">
                <a:solidFill>
                  <a:schemeClr val="dk1"/>
                </a:solidFill>
                <a:effectLst/>
                <a:latin typeface="Calibri"/>
                <a:ea typeface="Calibri"/>
                <a:cs typeface="Calibri"/>
                <a:sym typeface="Calibri"/>
              </a:rPr>
              <a:t>Changes to 10 year Tax Abatement </a:t>
            </a:r>
          </a:p>
          <a:p>
            <a:endPar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endParaRPr>
          </a:p>
          <a:p>
            <a:r>
              <a:rPr lang="en-US" sz="1200" b="0" dirty="0">
                <a:solidFill>
                  <a:schemeClr val="bg1"/>
                </a:solidFill>
                <a:latin typeface="Arial" panose="020B0604020202020204" pitchFamily="34" charset="0"/>
                <a:cs typeface="Arial" panose="020B0604020202020204" pitchFamily="34" charset="0"/>
              </a:rPr>
              <a:t>Starting in 2021, anyone who buys new residential construction will see the tax abatement go down by 10 percentage points each year during the decade it is in effect roughly halving the savings to the homeowner.</a:t>
            </a:r>
          </a:p>
          <a:p>
            <a:endParaRPr lang="en-US" sz="1200" b="0" dirty="0">
              <a:solidFill>
                <a:schemeClr val="bg1"/>
              </a:solidFill>
              <a:latin typeface="Arial" panose="020B0604020202020204" pitchFamily="34" charset="0"/>
              <a:cs typeface="Arial" panose="020B0604020202020204" pitchFamily="34" charset="0"/>
            </a:endParaRPr>
          </a:p>
          <a:p>
            <a:r>
              <a:rPr lang="en-US" sz="1200" b="0" dirty="0">
                <a:latin typeface="Arial" panose="020B0604020202020204" pitchFamily="34" charset="0"/>
                <a:cs typeface="Arial" panose="020B0604020202020204" pitchFamily="34" charset="0"/>
              </a:rPr>
              <a:t>The tax break will not change for rehabilitation projects or commercial construction, which will receive a 100% tax break on their added value for a full decade.</a:t>
            </a:r>
          </a:p>
          <a:p>
            <a:endParaRPr lang="en-US" sz="1200" b="0" dirty="0">
              <a:latin typeface="Arial" panose="020B0604020202020204" pitchFamily="34" charset="0"/>
              <a:cs typeface="Arial" panose="020B0604020202020204" pitchFamily="34" charset="0"/>
            </a:endParaRPr>
          </a:p>
          <a:p>
            <a:r>
              <a:rPr lang="en-US" sz="1200" b="0" dirty="0">
                <a:latin typeface="Arial" panose="020B0604020202020204" pitchFamily="34" charset="0"/>
                <a:cs typeface="Arial" panose="020B0604020202020204" pitchFamily="34" charset="0"/>
              </a:rPr>
              <a:t>The changes will not affect projects for which abatement applications are submitted before Dec. 31 of next year.</a:t>
            </a:r>
            <a:endParaRPr lang="en-US" sz="1200" b="0" dirty="0">
              <a:solidFill>
                <a:schemeClr val="bg1"/>
              </a:solidFill>
              <a:latin typeface="Arial" panose="020B0604020202020204" pitchFamily="34" charset="0"/>
              <a:cs typeface="Arial" panose="020B0604020202020204" pitchFamily="34" charset="0"/>
            </a:endParaRPr>
          </a:p>
          <a:p>
            <a:endParaRPr lang="en-US" sz="1200" b="1" i="0" u="none" strike="noStrike" cap="none" dirty="0">
              <a:solidFill>
                <a:schemeClr val="dk1"/>
              </a:solidFill>
              <a:effectLst/>
              <a:latin typeface="Calibri"/>
              <a:ea typeface="Calibri"/>
              <a:cs typeface="Calibri"/>
              <a:sym typeface="Calibri"/>
            </a:endParaRPr>
          </a:p>
          <a:p>
            <a:endParaRPr lang="en-US" sz="1200" b="1" i="0" u="none" strike="noStrike" cap="none" dirty="0">
              <a:solidFill>
                <a:schemeClr val="dk1"/>
              </a:solidFill>
              <a:effectLst/>
              <a:latin typeface="Calibri"/>
              <a:ea typeface="Calibri"/>
              <a:cs typeface="Calibri"/>
              <a:sym typeface="Calibri"/>
            </a:endParaRPr>
          </a:p>
          <a:p>
            <a:r>
              <a:rPr lang="en-US" b="1" dirty="0"/>
              <a:t>Historic </a:t>
            </a:r>
          </a:p>
          <a:p>
            <a:endParaRPr lang="en-US" dirty="0"/>
          </a:p>
          <a:p>
            <a:r>
              <a:rPr lang="en-US" dirty="0"/>
              <a:t>change requirements for locally certified properties by reducing parking requirements, allowing accessory dwelling units, and allowing more uses in “special</a:t>
            </a:r>
          </a:p>
          <a:p>
            <a:r>
              <a:rPr lang="en-US" dirty="0"/>
              <a:t>purpose” historic buildings.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2816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0561" y="4539348"/>
            <a:ext cx="5852160" cy="4320540"/>
          </a:xfrm>
        </p:spPr>
        <p:txBody>
          <a:bodyPr/>
          <a:lstStyle/>
          <a:p>
            <a:endParaRPr lang="en-US" dirty="0"/>
          </a:p>
          <a:p>
            <a:r>
              <a:rPr lang="en-US" dirty="0"/>
              <a:t>Intro – </a:t>
            </a:r>
          </a:p>
          <a:p>
            <a:r>
              <a:rPr lang="en-US" dirty="0"/>
              <a:t>POR - mission, 800Ksf, 30 years, staff of 20+</a:t>
            </a:r>
          </a:p>
          <a:p>
            <a:r>
              <a:rPr lang="en-US" dirty="0"/>
              <a:t>VGB - Univest</a:t>
            </a:r>
          </a:p>
          <a:p>
            <a:r>
              <a:rPr lang="en-US" dirty="0"/>
              <a:t>PHDC – BSRP, Adaptive Modification, Weatherization</a:t>
            </a:r>
          </a:p>
          <a:p>
            <a:pPr defTabSz="948368"/>
            <a:r>
              <a:rPr lang="en-US" dirty="0"/>
              <a:t>COS city council </a:t>
            </a:r>
          </a:p>
          <a:p>
            <a:r>
              <a:rPr lang="en-US" dirty="0"/>
              <a:t>MA BID</a:t>
            </a:r>
          </a:p>
          <a:p>
            <a:endParaRPr lang="en-US" dirty="0"/>
          </a:p>
          <a:p>
            <a:r>
              <a:rPr lang="en-US" dirty="0"/>
              <a:t>Financial/Social Mission (50/50) – Do Well by Doing Good</a:t>
            </a:r>
          </a:p>
          <a:p>
            <a:r>
              <a:rPr lang="en-US" dirty="0"/>
              <a:t>Focus on urban neighborhoods/blight removal</a:t>
            </a:r>
          </a:p>
          <a:p>
            <a:pPr defTabSz="948368">
              <a:defRPr/>
            </a:pPr>
            <a:r>
              <a:rPr lang="en-US" dirty="0"/>
              <a:t>Community developer – triple bottom line – people, profit, planet, take larger view</a:t>
            </a:r>
          </a:p>
          <a:p>
            <a:endParaRPr lang="en-US" dirty="0"/>
          </a:p>
          <a:p>
            <a:endParaRPr lang="en-US" dirty="0"/>
          </a:p>
          <a:p>
            <a:endParaRPr lang="en-US" dirty="0"/>
          </a:p>
        </p:txBody>
      </p:sp>
    </p:spTree>
    <p:extLst>
      <p:ext uri="{BB962C8B-B14F-4D97-AF65-F5344CB8AC3E}">
        <p14:creationId xmlns:p14="http://schemas.microsoft.com/office/powerpoint/2010/main" val="3861380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Started 4 years ago</a:t>
            </a:r>
          </a:p>
          <a:p>
            <a:endParaRPr lang="en-US" sz="1200" dirty="0"/>
          </a:p>
          <a:p>
            <a:r>
              <a:rPr lang="en-US" sz="1200" dirty="0"/>
              <a:t>Why Jumpstart? </a:t>
            </a:r>
          </a:p>
          <a:p>
            <a:endParaRPr lang="en-US" sz="1200" dirty="0"/>
          </a:p>
          <a:p>
            <a:r>
              <a:rPr lang="en-US" sz="1200" dirty="0"/>
              <a:t>Improve neighborhoods while keeping gentrification at bay</a:t>
            </a:r>
          </a:p>
          <a:p>
            <a:endParaRPr lang="en-US" sz="1200" dirty="0"/>
          </a:p>
          <a:p>
            <a:pPr marL="177170" indent="-177170">
              <a:buFont typeface="Arial" panose="020B0604020202020204" pitchFamily="34" charset="0"/>
              <a:buChar char="•"/>
            </a:pPr>
            <a:r>
              <a:rPr lang="en-US" sz="1200" dirty="0"/>
              <a:t>Remove blight</a:t>
            </a:r>
          </a:p>
          <a:p>
            <a:pPr marL="177170" indent="-177170">
              <a:buFont typeface="Arial" panose="020B0604020202020204" pitchFamily="34" charset="0"/>
              <a:buChar char="•"/>
            </a:pPr>
            <a:r>
              <a:rPr lang="en-US" sz="1200" dirty="0"/>
              <a:t>Create opportunities for local entrepreneurs</a:t>
            </a:r>
          </a:p>
          <a:p>
            <a:pPr marL="177170" indent="-177170">
              <a:buFont typeface="Arial" panose="020B0604020202020204" pitchFamily="34" charset="0"/>
              <a:buChar char="•"/>
            </a:pPr>
            <a:r>
              <a:rPr lang="en-US" sz="1200" dirty="0"/>
              <a:t>Diversity – changing the face of RE Development</a:t>
            </a:r>
          </a:p>
          <a:p>
            <a:pPr marL="177170" indent="-177170">
              <a:buFont typeface="Arial" panose="020B0604020202020204" pitchFamily="34" charset="0"/>
              <a:buChar char="•"/>
            </a:pPr>
            <a:r>
              <a:rPr lang="en-US" sz="1200" dirty="0"/>
              <a:t>Build wealth locally – create nest eggs</a:t>
            </a:r>
          </a:p>
          <a:p>
            <a:pPr marL="177170" indent="-177170">
              <a:buFont typeface="Arial" panose="020B0604020202020204" pitchFamily="34" charset="0"/>
              <a:buChar char="•"/>
            </a:pPr>
            <a:r>
              <a:rPr lang="en-US" sz="1200" dirty="0"/>
              <a:t>Scattered site rehab – not urban renewal</a:t>
            </a:r>
          </a:p>
          <a:p>
            <a:pPr marL="177170" indent="-177170">
              <a:buFont typeface="Arial" panose="020B0604020202020204" pitchFamily="34" charset="0"/>
              <a:buChar char="•"/>
            </a:pPr>
            <a:r>
              <a:rPr lang="en-US" sz="1200" dirty="0"/>
              <a:t>Health mix of affordable and market rate housing</a:t>
            </a:r>
          </a:p>
          <a:p>
            <a:pPr marL="177170" indent="-177170">
              <a:buFont typeface="Arial" panose="020B0604020202020204" pitchFamily="34" charset="0"/>
              <a:buChar char="•"/>
            </a:pPr>
            <a:r>
              <a:rPr lang="en-US" sz="1200" dirty="0"/>
              <a:t>Slow, steady growth vs. explosive growth</a:t>
            </a:r>
          </a:p>
          <a:p>
            <a:pPr marL="177170" indent="-177170">
              <a:buFont typeface="Arial" panose="020B0604020202020204" pitchFamily="34" charset="0"/>
              <a:buChar char="•"/>
            </a:pPr>
            <a:endParaRPr lang="en-US" sz="1200" dirty="0"/>
          </a:p>
          <a:p>
            <a:r>
              <a:rPr lang="en-US" sz="1200" dirty="0"/>
              <a:t>Keep people in their homes – PHDC BSRP, new Loan Fund for middle income</a:t>
            </a:r>
          </a:p>
          <a:p>
            <a:r>
              <a:rPr lang="en-US" sz="1200" dirty="0"/>
              <a:t>Better than rehabbing vacant properties</a:t>
            </a:r>
          </a:p>
          <a:p>
            <a:endParaRPr lang="en-US" dirty="0">
              <a:solidFill>
                <a:schemeClr val="tx1"/>
              </a:solidFill>
            </a:endParaRPr>
          </a:p>
          <a:p>
            <a:endParaRPr lang="en-US" dirty="0">
              <a:solidFill>
                <a:schemeClr val="tx1"/>
              </a:solidFill>
            </a:endParaRPr>
          </a:p>
          <a:p>
            <a:pPr marL="0" indent="0">
              <a:buNone/>
            </a:pPr>
            <a:r>
              <a:rPr lang="en-US" sz="1400" b="1" i="1" dirty="0">
                <a:solidFill>
                  <a:schemeClr val="tx1"/>
                </a:solidFill>
              </a:rPr>
              <a:t>A. Reducing Blight </a:t>
            </a:r>
          </a:p>
          <a:p>
            <a:pPr marL="0" indent="0">
              <a:buNone/>
            </a:pPr>
            <a:endParaRPr lang="en-US" sz="1400" b="1" i="1" dirty="0">
              <a:solidFill>
                <a:schemeClr val="tx1"/>
              </a:solidFill>
            </a:endParaRPr>
          </a:p>
          <a:p>
            <a:pPr marL="285750" indent="-285750">
              <a:buFont typeface="Arial" panose="020B0604020202020204" pitchFamily="34" charset="0"/>
              <a:buChar char="•"/>
            </a:pPr>
            <a:r>
              <a:rPr lang="en-US" sz="1400" b="0" i="0" dirty="0">
                <a:solidFill>
                  <a:schemeClr val="tx1"/>
                </a:solidFill>
              </a:rPr>
              <a:t>Renovating dilapidated properties</a:t>
            </a:r>
          </a:p>
          <a:p>
            <a:pPr marL="285750" indent="-285750">
              <a:buFont typeface="Arial" panose="020B0604020202020204" pitchFamily="34" charset="0"/>
              <a:buChar char="•"/>
            </a:pPr>
            <a:r>
              <a:rPr lang="en-US" sz="1400" b="0" i="0" dirty="0">
                <a:solidFill>
                  <a:schemeClr val="tx1"/>
                </a:solidFill>
              </a:rPr>
              <a:t>Improve neighborhood safety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Increase property values and owners’ equity in their homes</a:t>
            </a:r>
          </a:p>
          <a:p>
            <a:pPr marL="0" indent="0">
              <a:buNone/>
            </a:pPr>
            <a:endParaRPr lang="en-US" sz="1400" b="1" i="1" dirty="0">
              <a:solidFill>
                <a:schemeClr val="tx1"/>
              </a:solidFill>
            </a:endParaRPr>
          </a:p>
          <a:p>
            <a:pPr marL="0" indent="0">
              <a:buNone/>
            </a:pPr>
            <a:r>
              <a:rPr lang="en-US" sz="1400" b="1" i="1" dirty="0">
                <a:solidFill>
                  <a:schemeClr val="tx1"/>
                </a:solidFill>
              </a:rPr>
              <a:t>B. Improving your community with less gentrification</a:t>
            </a:r>
          </a:p>
          <a:p>
            <a:endParaRPr lang="en-US" sz="1400" i="1" dirty="0">
              <a:solidFill>
                <a:schemeClr val="tx1"/>
              </a:solidFill>
            </a:endParaRPr>
          </a:p>
          <a:p>
            <a:pPr marL="174695" indent="-174695">
              <a:buFont typeface="Arial"/>
              <a:buChar char="•"/>
            </a:pPr>
            <a:r>
              <a:rPr lang="en-US" sz="1400" dirty="0">
                <a:solidFill>
                  <a:schemeClr val="tx1"/>
                </a:solidFill>
              </a:rPr>
              <a:t>target scattered sites, not “urban renewal”</a:t>
            </a:r>
          </a:p>
          <a:p>
            <a:pPr marL="174695" indent="-174695">
              <a:buFont typeface="Arial"/>
              <a:buChar char="•"/>
            </a:pPr>
            <a:r>
              <a:rPr lang="en-US" sz="1400" dirty="0">
                <a:solidFill>
                  <a:schemeClr val="tx1"/>
                </a:solidFill>
              </a:rPr>
              <a:t>create a healthy mix of affordable housing and market-rate housing	</a:t>
            </a:r>
          </a:p>
          <a:p>
            <a:pPr marL="174695" indent="-174695">
              <a:buFont typeface="Arial"/>
              <a:buChar char="•"/>
            </a:pPr>
            <a:r>
              <a:rPr lang="en-US" sz="1400" dirty="0">
                <a:solidFill>
                  <a:schemeClr val="tx1"/>
                </a:solidFill>
              </a:rPr>
              <a:t>avoid gentrification through slow, steady growth and growing wealth locally</a:t>
            </a:r>
          </a:p>
          <a:p>
            <a:endParaRPr lang="en-US" sz="1400" dirty="0">
              <a:solidFill>
                <a:schemeClr val="tx1"/>
              </a:solidFill>
            </a:endParaRPr>
          </a:p>
          <a:p>
            <a:r>
              <a:rPr lang="en-US" sz="1400" b="1" i="1" dirty="0">
                <a:solidFill>
                  <a:schemeClr val="tx1"/>
                </a:solidFill>
              </a:rPr>
              <a:t>C. “Growing the Pie”</a:t>
            </a:r>
          </a:p>
          <a:p>
            <a:r>
              <a:rPr lang="en-US" sz="1400" dirty="0">
                <a:solidFill>
                  <a:schemeClr val="tx1"/>
                </a:solidFill>
              </a:rPr>
              <a:t> </a:t>
            </a:r>
          </a:p>
          <a:p>
            <a:r>
              <a:rPr lang="en-US" sz="1400" dirty="0">
                <a:solidFill>
                  <a:schemeClr val="tx1"/>
                </a:solidFill>
              </a:rPr>
              <a:t>The Jumpstart approach is more collaborative than competitive. By sharing resources and information, Jumpstart participants can do more together than they can do alone.</a:t>
            </a:r>
          </a:p>
          <a:p>
            <a:r>
              <a:rPr lang="en-US" sz="1400" dirty="0">
                <a:solidFill>
                  <a:schemeClr val="tx1"/>
                </a:solidFill>
              </a:rPr>
              <a:t> </a:t>
            </a:r>
          </a:p>
          <a:p>
            <a:r>
              <a:rPr lang="en-US" sz="1400" dirty="0">
                <a:solidFill>
                  <a:schemeClr val="tx1"/>
                </a:solidFill>
              </a:rPr>
              <a:t>Instead of fighting over a piece of the pie, focus on growing the pie!</a:t>
            </a:r>
          </a:p>
          <a:p>
            <a:r>
              <a:rPr lang="en-US" sz="1400" dirty="0">
                <a:solidFill>
                  <a:schemeClr val="tx1"/>
                </a:solidFill>
              </a:rPr>
              <a:t> </a:t>
            </a:r>
          </a:p>
          <a:p>
            <a:pPr marL="174695" indent="-174695">
              <a:buFont typeface="Arial"/>
              <a:buChar char="•"/>
            </a:pPr>
            <a:r>
              <a:rPr lang="en-US" sz="1400" dirty="0">
                <a:solidFill>
                  <a:schemeClr val="tx1"/>
                </a:solidFill>
              </a:rPr>
              <a:t>Form networks and partnerships with other realtors, developers, and owners, and share information instead of hoarding resources.</a:t>
            </a:r>
          </a:p>
          <a:p>
            <a:endParaRPr lang="en-US" sz="1400" dirty="0">
              <a:solidFill>
                <a:schemeClr val="tx1"/>
              </a:solidFill>
            </a:endParaRPr>
          </a:p>
          <a:p>
            <a:pPr marL="174695" indent="-174695">
              <a:buFont typeface="Arial"/>
              <a:buChar char="•"/>
            </a:pPr>
            <a:r>
              <a:rPr lang="en-US" sz="1400" dirty="0">
                <a:solidFill>
                  <a:schemeClr val="tx1"/>
                </a:solidFill>
              </a:rPr>
              <a:t>According to the “80/20 rule.” Only 20 percent of people in real estate openly share information and resources. Be a part of the 20 percent. </a:t>
            </a:r>
          </a:p>
          <a:p>
            <a:pPr marL="174695" indent="-174695">
              <a:buFont typeface="Arial"/>
              <a:buChar char="•"/>
            </a:pPr>
            <a:endParaRPr lang="en-US" sz="1400" dirty="0">
              <a:solidFill>
                <a:schemeClr val="tx1"/>
              </a:solidFill>
            </a:endParaRPr>
          </a:p>
          <a:p>
            <a:r>
              <a:rPr lang="en-US" sz="1400" dirty="0">
                <a:solidFill>
                  <a:schemeClr val="tx1"/>
                </a:solidFill>
              </a:rPr>
              <a:t>Use the Developers’ Network Facebook page on a regular basis</a:t>
            </a:r>
          </a:p>
          <a:p>
            <a:endParaRPr lang="en-US" sz="1400" dirty="0">
              <a:solidFill>
                <a:schemeClr val="tx1"/>
              </a:solidFill>
            </a:endParaRPr>
          </a:p>
          <a:p>
            <a:r>
              <a:rPr lang="en-US" sz="1400" b="1" i="1" dirty="0">
                <a:solidFill>
                  <a:schemeClr val="tx1"/>
                </a:solidFill>
              </a:rPr>
              <a:t>D. Gaining community support, and a marketing advantage, by being a good neighbor</a:t>
            </a:r>
          </a:p>
          <a:p>
            <a:r>
              <a:rPr lang="en-US" sz="1400" dirty="0">
                <a:solidFill>
                  <a:schemeClr val="tx1"/>
                </a:solidFill>
              </a:rPr>
              <a:t> </a:t>
            </a:r>
          </a:p>
          <a:p>
            <a:pPr marL="174695" indent="-174695">
              <a:buFont typeface="Arial"/>
              <a:buChar char="•"/>
            </a:pPr>
            <a:r>
              <a:rPr lang="en-US" sz="1400" dirty="0">
                <a:solidFill>
                  <a:schemeClr val="tx1"/>
                </a:solidFill>
              </a:rPr>
              <a:t>Take the time to connect with neighbors near your development project, and build their trust.</a:t>
            </a:r>
          </a:p>
          <a:p>
            <a:pPr marL="640548" lvl="1" indent="-174695">
              <a:buFont typeface="Courier New"/>
              <a:buChar char="o"/>
            </a:pPr>
            <a:r>
              <a:rPr lang="en-US" sz="1400" dirty="0">
                <a:solidFill>
                  <a:schemeClr val="tx1"/>
                </a:solidFill>
              </a:rPr>
              <a:t>Knock on doors and introduce yourself.</a:t>
            </a:r>
          </a:p>
          <a:p>
            <a:pPr marL="640548" lvl="1" indent="-174695">
              <a:buFont typeface="Courier New"/>
              <a:buChar char="o"/>
            </a:pPr>
            <a:r>
              <a:rPr lang="en-US" sz="1400" dirty="0">
                <a:solidFill>
                  <a:schemeClr val="tx1"/>
                </a:solidFill>
              </a:rPr>
              <a:t>Leave a note, with contact information, if nobody is home.</a:t>
            </a:r>
          </a:p>
          <a:p>
            <a:pPr marL="640548" lvl="1" indent="-174695">
              <a:buFont typeface="Courier New"/>
              <a:buChar char="o"/>
            </a:pPr>
            <a:r>
              <a:rPr lang="en-US" sz="1400" dirty="0">
                <a:solidFill>
                  <a:schemeClr val="tx1"/>
                </a:solidFill>
              </a:rPr>
              <a:t>Use neighbors as a marketing tool and as eyes and ears on your project.</a:t>
            </a:r>
          </a:p>
          <a:p>
            <a:r>
              <a:rPr lang="en-US" sz="1400" dirty="0">
                <a:solidFill>
                  <a:schemeClr val="tx1"/>
                </a:solidFill>
              </a:rPr>
              <a:t> </a:t>
            </a:r>
          </a:p>
          <a:p>
            <a:pPr marL="174695" indent="-174695">
              <a:buFont typeface="Arial"/>
              <a:buChar char="•"/>
            </a:pPr>
            <a:r>
              <a:rPr lang="en-US" sz="1400" dirty="0">
                <a:solidFill>
                  <a:schemeClr val="tx1"/>
                </a:solidFill>
              </a:rPr>
              <a:t>Be a neighborhood partner, not an adversary.</a:t>
            </a:r>
          </a:p>
          <a:p>
            <a:pPr marL="640548" lvl="1" indent="-174695">
              <a:buFont typeface="Courier New"/>
              <a:buChar char="o"/>
            </a:pPr>
            <a:r>
              <a:rPr lang="en-US" sz="1400" dirty="0">
                <a:solidFill>
                  <a:schemeClr val="tx1"/>
                </a:solidFill>
              </a:rPr>
              <a:t>Explain how your development project benefits the community.</a:t>
            </a:r>
          </a:p>
          <a:p>
            <a:pPr marL="640548" lvl="1" indent="-174695">
              <a:buFont typeface="Courier New"/>
              <a:buChar char="o"/>
            </a:pPr>
            <a:r>
              <a:rPr lang="en-US" sz="1400" dirty="0">
                <a:solidFill>
                  <a:schemeClr val="tx1"/>
                </a:solidFill>
              </a:rPr>
              <a:t>Don’t minimize, ignore, or belittle neighborhood concerns or suggestions.</a:t>
            </a:r>
          </a:p>
          <a:p>
            <a:r>
              <a:rPr lang="en-US" sz="1400" dirty="0">
                <a:solidFill>
                  <a:schemeClr val="tx1"/>
                </a:solidFill>
              </a:rPr>
              <a:t> </a:t>
            </a:r>
          </a:p>
          <a:p>
            <a:pPr marL="174695" indent="-174695">
              <a:buFont typeface="Arial"/>
              <a:buChar char="•"/>
            </a:pPr>
            <a:r>
              <a:rPr lang="en-US" sz="1400" dirty="0">
                <a:solidFill>
                  <a:schemeClr val="tx1"/>
                </a:solidFill>
              </a:rPr>
              <a:t>Attend neighborhood meetings and get to know the larger community.</a:t>
            </a:r>
          </a:p>
          <a:p>
            <a:endParaRPr lang="en-US" sz="1400" dirty="0">
              <a:solidFill>
                <a:schemeClr val="tx1"/>
              </a:solidFill>
            </a:endParaRPr>
          </a:p>
          <a:p>
            <a:r>
              <a:rPr lang="en-US" sz="1400" b="1" i="1" dirty="0">
                <a:solidFill>
                  <a:schemeClr val="tx1"/>
                </a:solidFill>
              </a:rPr>
              <a:t>E. Reckoning with risk</a:t>
            </a:r>
          </a:p>
          <a:p>
            <a:endParaRPr lang="en-US" sz="1400" i="1" dirty="0">
              <a:solidFill>
                <a:schemeClr val="tx1"/>
              </a:solidFill>
            </a:endParaRPr>
          </a:p>
          <a:p>
            <a:r>
              <a:rPr lang="en-US" sz="1400" dirty="0">
                <a:solidFill>
                  <a:schemeClr val="tx1"/>
                </a:solidFill>
              </a:rPr>
              <a:t>Make no mistake: Real estate development is risky, and it’s not for everyone. </a:t>
            </a:r>
          </a:p>
          <a:p>
            <a:r>
              <a:rPr lang="en-US" sz="1400" dirty="0">
                <a:solidFill>
                  <a:schemeClr val="tx1"/>
                </a:solidFill>
              </a:rPr>
              <a:t> </a:t>
            </a:r>
          </a:p>
          <a:p>
            <a:r>
              <a:rPr lang="en-US" sz="1400" dirty="0">
                <a:solidFill>
                  <a:schemeClr val="tx1"/>
                </a:solidFill>
              </a:rPr>
              <a:t>Lack of experience and lack of capital are the two most common reasons why people don’t pursue real estate development as a career. Jumpstart is designed to remove these roadblocks so almost anyone—who’s willing to take the risk—can become a developer.</a:t>
            </a:r>
          </a:p>
          <a:p>
            <a:endParaRPr lang="en-US" sz="1400" b="1" i="1" dirty="0">
              <a:solidFill>
                <a:schemeClr val="tx1"/>
              </a:solidFill>
            </a:endParaRPr>
          </a:p>
          <a:p>
            <a:r>
              <a:rPr lang="en-US" sz="1400" b="1" i="1" dirty="0">
                <a:solidFill>
                  <a:schemeClr val="tx1"/>
                </a:solidFill>
              </a:rPr>
              <a:t>F. Investing in your future: Create a nest egg</a:t>
            </a:r>
          </a:p>
          <a:p>
            <a:endParaRPr lang="en-US" sz="1400" dirty="0">
              <a:solidFill>
                <a:schemeClr val="tx1"/>
              </a:solidFill>
            </a:endParaRPr>
          </a:p>
          <a:p>
            <a:r>
              <a:rPr lang="en-US" sz="1400" dirty="0">
                <a:solidFill>
                  <a:schemeClr val="tx1"/>
                </a:solidFill>
              </a:rPr>
              <a:t>Create a financial nest egg, so you and your family can live more comfortably, by investing in your neighborhood. By establishing a financial base through real estate, you can smooth unanticipated bumps and turns in the road. </a:t>
            </a:r>
          </a:p>
          <a:p>
            <a:endParaRPr lang="en-US" sz="1400" dirty="0">
              <a:solidFill>
                <a:schemeClr val="tx1"/>
              </a:solidFill>
            </a:endParaRPr>
          </a:p>
          <a:p>
            <a:r>
              <a:rPr lang="en-US" sz="1400" b="1" i="1" dirty="0">
                <a:solidFill>
                  <a:schemeClr val="tx1"/>
                </a:solidFill>
              </a:rPr>
              <a:t>G. Changing the face of development: Diversity</a:t>
            </a:r>
          </a:p>
          <a:p>
            <a:endParaRPr lang="en-US" sz="1400" i="1" dirty="0">
              <a:solidFill>
                <a:schemeClr val="tx1"/>
              </a:solidFill>
            </a:endParaRPr>
          </a:p>
          <a:p>
            <a:r>
              <a:rPr lang="en-US" sz="1400" dirty="0">
                <a:solidFill>
                  <a:schemeClr val="tx1"/>
                </a:solidFill>
              </a:rPr>
              <a:t>One of the goals of Jumpstart is to support women and minorities in entering the field of real estate development. By diversifying the development field, more people, of different backgrounds, can benefit.  More than 80% of our graduates, so far, are women or people of color which is very different than the industry which is very white male.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16CC3E-3DEB-3143-8FFE-94835BC8A6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5798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800" dirty="0"/>
              <a:t>How do we do it?</a:t>
            </a:r>
          </a:p>
        </p:txBody>
      </p:sp>
      <p:sp>
        <p:nvSpPr>
          <p:cNvPr id="4" name="Slide Number Placeholder 3"/>
          <p:cNvSpPr>
            <a:spLocks noGrp="1"/>
          </p:cNvSpPr>
          <p:nvPr>
            <p:ph type="sldNum" sz="quarter" idx="10"/>
          </p:nvPr>
        </p:nvSpPr>
        <p:spPr/>
        <p:txBody>
          <a:bodyPr lIns="92729" tIns="46365" rIns="92729" bIns="46365"/>
          <a:lstStyle/>
          <a:p>
            <a:pPr algn="r" defTabSz="463647">
              <a:defRPr/>
            </a:pPr>
            <a:fld id="{8A16CC3E-3DEB-3143-8FFE-94835BC8A69E}" type="slidenum">
              <a:rPr lang="en-US" sz="1200" kern="1200">
                <a:solidFill>
                  <a:prstClr val="black"/>
                </a:solidFill>
                <a:latin typeface="Calibri"/>
                <a:ea typeface="+mn-ea"/>
                <a:cs typeface="+mn-cs"/>
              </a:rPr>
              <a:pPr algn="r" defTabSz="463647">
                <a:defRPr/>
              </a:pPr>
              <a:t>17</a:t>
            </a:fld>
            <a:endParaRPr lang="en-US" sz="1200" kern="1200" dirty="0">
              <a:solidFill>
                <a:prstClr val="black"/>
              </a:solidFill>
              <a:latin typeface="Calibri"/>
              <a:ea typeface="+mn-ea"/>
              <a:cs typeface="+mn-cs"/>
            </a:endParaRPr>
          </a:p>
        </p:txBody>
      </p:sp>
    </p:spTree>
    <p:extLst>
      <p:ext uri="{BB962C8B-B14F-4D97-AF65-F5344CB8AC3E}">
        <p14:creationId xmlns:p14="http://schemas.microsoft.com/office/powerpoint/2010/main" val="1511843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7:notes"/>
          <p:cNvSpPr>
            <a:spLocks noGrp="1" noRot="1" noChangeAspect="1"/>
          </p:cNvSpPr>
          <p:nvPr>
            <p:ph type="sldImg" idx="2"/>
          </p:nvPr>
        </p:nvSpPr>
        <p:spPr>
          <a:xfrm>
            <a:off x="430213" y="708025"/>
            <a:ext cx="6296025" cy="35417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7:notes"/>
          <p:cNvSpPr txBox="1">
            <a:spLocks noGrp="1"/>
          </p:cNvSpPr>
          <p:nvPr>
            <p:ph type="body" idx="1"/>
          </p:nvPr>
        </p:nvSpPr>
        <p:spPr>
          <a:xfrm>
            <a:off x="715617" y="4485807"/>
            <a:ext cx="5724939" cy="4249711"/>
          </a:xfrm>
          <a:prstGeom prst="rect">
            <a:avLst/>
          </a:prstGeom>
          <a:noFill/>
          <a:ln>
            <a:noFill/>
          </a:ln>
        </p:spPr>
        <p:txBody>
          <a:bodyPr spcFirstLastPara="1" wrap="square" lIns="94825" tIns="94825" rIns="94825" bIns="94825" anchor="t" anchorCtr="0">
            <a:noAutofit/>
          </a:bodyPr>
          <a:lstStyle/>
          <a:p>
            <a:pPr marL="0" lvl="0" indent="0" algn="l" rtl="0">
              <a:spcBef>
                <a:spcPts val="0"/>
              </a:spcBef>
              <a:spcAft>
                <a:spcPts val="0"/>
              </a:spcAft>
              <a:buNone/>
            </a:pPr>
            <a:r>
              <a:rPr lang="en-US"/>
              <a:t>20</a:t>
            </a:r>
            <a:r>
              <a:rPr lang="en-US" baseline="30000"/>
              <a:t>th</a:t>
            </a:r>
            <a:r>
              <a:rPr lang="en-US"/>
              <a:t> training program starts tomorrow! </a:t>
            </a:r>
            <a:endParaRPr/>
          </a:p>
          <a:p>
            <a:pPr marL="0" lvl="0" indent="0" algn="l" rtl="0">
              <a:spcBef>
                <a:spcPts val="0"/>
              </a:spcBef>
              <a:spcAft>
                <a:spcPts val="0"/>
              </a:spcAft>
              <a:buNone/>
            </a:pPr>
            <a:endParaRPr/>
          </a:p>
          <a:p>
            <a:pPr marL="0" lvl="0" indent="0" algn="l" rtl="0">
              <a:spcBef>
                <a:spcPts val="0"/>
              </a:spcBef>
              <a:spcAft>
                <a:spcPts val="0"/>
              </a:spcAft>
              <a:buNone/>
            </a:pPr>
            <a:r>
              <a:rPr lang="en-US"/>
              <a:t>Received more than 1400 applications to date</a:t>
            </a:r>
            <a:endParaRPr/>
          </a:p>
          <a:p>
            <a:pPr marL="0" lvl="0" indent="0" algn="l" rtl="0">
              <a:spcBef>
                <a:spcPts val="0"/>
              </a:spcBef>
              <a:spcAft>
                <a:spcPts val="0"/>
              </a:spcAft>
              <a:buNone/>
            </a:pPr>
            <a:endParaRPr/>
          </a:p>
          <a:p>
            <a:pPr marL="0" lvl="0" indent="0" algn="l" rtl="0">
              <a:spcBef>
                <a:spcPts val="0"/>
              </a:spcBef>
              <a:spcAft>
                <a:spcPts val="0"/>
              </a:spcAft>
              <a:buNone/>
            </a:pPr>
            <a:r>
              <a:rPr lang="en-US"/>
              <a:t>685 Graduates –   85%+ people of color and/or women</a:t>
            </a:r>
            <a:endParaRPr/>
          </a:p>
          <a:p>
            <a:pPr marL="0" lvl="0" indent="0" algn="l" rtl="0">
              <a:spcBef>
                <a:spcPts val="0"/>
              </a:spcBef>
              <a:spcAft>
                <a:spcPts val="0"/>
              </a:spcAft>
              <a:buNone/>
            </a:pPr>
            <a:endParaRPr/>
          </a:p>
          <a:p>
            <a:pPr marL="0" lvl="0" indent="0" algn="l" rtl="0">
              <a:spcBef>
                <a:spcPts val="0"/>
              </a:spcBef>
              <a:spcAft>
                <a:spcPts val="0"/>
              </a:spcAft>
              <a:buNone/>
            </a:pPr>
            <a:r>
              <a:rPr lang="en-US"/>
              <a:t>12 hours plus mentor</a:t>
            </a:r>
            <a:endParaRPr/>
          </a:p>
          <a:p>
            <a:pPr marL="0" lvl="0" indent="0" algn="l" rtl="0">
              <a:spcBef>
                <a:spcPts val="0"/>
              </a:spcBef>
              <a:spcAft>
                <a:spcPts val="0"/>
              </a:spcAft>
              <a:buNone/>
            </a:pPr>
            <a:endParaRPr/>
          </a:p>
          <a:p>
            <a:pPr marL="0" lvl="0" indent="0" algn="l" rtl="0">
              <a:spcBef>
                <a:spcPts val="0"/>
              </a:spcBef>
              <a:spcAft>
                <a:spcPts val="0"/>
              </a:spcAft>
              <a:buNone/>
            </a:pPr>
            <a:r>
              <a:rPr lang="en-US">
                <a:solidFill>
                  <a:srgbClr val="000000"/>
                </a:solidFill>
                <a:latin typeface="Arial Black"/>
                <a:ea typeface="Arial Black"/>
                <a:cs typeface="Arial Black"/>
                <a:sym typeface="Arial Black"/>
              </a:rPr>
              <a:t>3-4 Sessions per year; </a:t>
            </a:r>
            <a:r>
              <a:rPr lang="en-US">
                <a:solidFill>
                  <a:srgbClr val="000000"/>
                </a:solidFill>
              </a:rPr>
              <a:t>65</a:t>
            </a:r>
            <a:r>
              <a:rPr lang="en-US">
                <a:solidFill>
                  <a:srgbClr val="000000"/>
                </a:solidFill>
                <a:latin typeface="Arial Black"/>
                <a:ea typeface="Arial Black"/>
                <a:cs typeface="Arial Black"/>
                <a:sym typeface="Arial Black"/>
              </a:rPr>
              <a:t> Developers per session</a:t>
            </a:r>
            <a:endParaRPr>
              <a:solidFill>
                <a:srgbClr val="000000"/>
              </a:solidFill>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8:notes"/>
          <p:cNvSpPr>
            <a:spLocks noGrp="1" noRot="1" noChangeAspect="1"/>
          </p:cNvSpPr>
          <p:nvPr>
            <p:ph type="sldImg" idx="2"/>
          </p:nvPr>
        </p:nvSpPr>
        <p:spPr>
          <a:xfrm>
            <a:off x="430213" y="708025"/>
            <a:ext cx="6296025" cy="35417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18:notes"/>
          <p:cNvSpPr txBox="1">
            <a:spLocks noGrp="1"/>
          </p:cNvSpPr>
          <p:nvPr>
            <p:ph type="body" idx="1"/>
          </p:nvPr>
        </p:nvSpPr>
        <p:spPr>
          <a:xfrm>
            <a:off x="715617" y="4485807"/>
            <a:ext cx="5724939" cy="4249711"/>
          </a:xfrm>
          <a:prstGeom prst="rect">
            <a:avLst/>
          </a:prstGeom>
          <a:noFill/>
          <a:ln>
            <a:noFill/>
          </a:ln>
        </p:spPr>
        <p:txBody>
          <a:bodyPr spcFirstLastPara="1" wrap="square" lIns="94825" tIns="94825" rIns="94825" bIns="94825" anchor="t" anchorCtr="0">
            <a:noAutofit/>
          </a:bodyPr>
          <a:lstStyle/>
          <a:p>
            <a:pPr marL="0" lvl="0" indent="0" algn="l" rtl="0">
              <a:spcBef>
                <a:spcPts val="0"/>
              </a:spcBef>
              <a:spcAft>
                <a:spcPts val="0"/>
              </a:spcAft>
              <a:buNone/>
            </a:pPr>
            <a:r>
              <a:rPr lang="en-US" dirty="0"/>
              <a:t>150 loans</a:t>
            </a:r>
            <a:endParaRPr dirty="0"/>
          </a:p>
          <a:p>
            <a:pPr marL="0" lvl="0" indent="0" algn="l" rtl="0">
              <a:spcBef>
                <a:spcPts val="0"/>
              </a:spcBef>
              <a:spcAft>
                <a:spcPts val="0"/>
              </a:spcAft>
              <a:buNone/>
            </a:pPr>
            <a:r>
              <a:rPr lang="en-US" dirty="0"/>
              <a:t>$15.9 M committed</a:t>
            </a:r>
            <a:endParaRPr dirty="0"/>
          </a:p>
          <a:p>
            <a:pPr marL="0" lvl="0" indent="0" algn="l" rtl="0">
              <a:spcBef>
                <a:spcPts val="0"/>
              </a:spcBef>
              <a:spcAft>
                <a:spcPts val="0"/>
              </a:spcAft>
              <a:buNone/>
            </a:pPr>
            <a:r>
              <a:rPr lang="en-US" dirty="0"/>
              <a:t>Avg loan size - $110k</a:t>
            </a:r>
            <a:endParaRPr dirty="0"/>
          </a:p>
          <a:p>
            <a:pPr marL="0" lvl="0" indent="0" algn="l" rtl="0">
              <a:spcBef>
                <a:spcPts val="0"/>
              </a:spcBef>
              <a:spcAft>
                <a:spcPts val="0"/>
              </a:spcAft>
              <a:buNone/>
            </a:pPr>
            <a:r>
              <a:rPr lang="en-US" dirty="0"/>
              <a:t>Buy &amp; Hold – 41%</a:t>
            </a:r>
            <a:endParaRPr dirty="0"/>
          </a:p>
          <a:p>
            <a:pPr marL="0" lvl="0" indent="0" algn="l" rtl="0">
              <a:spcBef>
                <a:spcPts val="0"/>
              </a:spcBef>
              <a:spcAft>
                <a:spcPts val="0"/>
              </a:spcAft>
              <a:buNone/>
            </a:pPr>
            <a:r>
              <a:rPr lang="en-US" dirty="0"/>
              <a:t>Buy &amp; Sell – 59%</a:t>
            </a:r>
            <a:endParaRPr dirty="0"/>
          </a:p>
          <a:p>
            <a:pPr marL="0" lvl="0" indent="0" algn="l" rtl="0">
              <a:spcBef>
                <a:spcPts val="0"/>
              </a:spcBef>
              <a:spcAft>
                <a:spcPts val="0"/>
              </a:spcAft>
              <a:buNone/>
            </a:pPr>
            <a:r>
              <a:rPr lang="en-US" dirty="0"/>
              <a:t>Total Housing Units - 174</a:t>
            </a:r>
            <a:endParaRPr dirty="0"/>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dirty="0"/>
              <a:t>Passion - blight removal and adaptive reuse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describe background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Let me run through a few of our Germantown projects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WJ Phase I - done or under construction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WJ community projects: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Mural Arts - $151,000</a:t>
            </a:r>
            <a:endParaRPr dirty="0"/>
          </a:p>
          <a:p>
            <a:pPr marL="0" lvl="0" indent="0" algn="l" rtl="0">
              <a:spcBef>
                <a:spcPts val="0"/>
              </a:spcBef>
              <a:spcAft>
                <a:spcPts val="0"/>
              </a:spcAft>
              <a:buNone/>
            </a:pPr>
            <a:r>
              <a:rPr lang="en-US" dirty="0"/>
              <a:t>Pocket Park - $225,000</a:t>
            </a:r>
            <a:endParaRPr dirty="0"/>
          </a:p>
          <a:p>
            <a:pPr marL="0" lvl="0" indent="0" algn="l" rtl="0">
              <a:spcBef>
                <a:spcPts val="0"/>
              </a:spcBef>
              <a:spcAft>
                <a:spcPts val="0"/>
              </a:spcAft>
              <a:buNone/>
            </a:pPr>
            <a:r>
              <a:rPr lang="en-US" dirty="0"/>
              <a:t>pedestrian crossings and traffic calming</a:t>
            </a:r>
            <a:endParaRPr dirty="0"/>
          </a:p>
          <a:p>
            <a:pPr marL="0" lvl="0" indent="0" algn="l" rtl="0">
              <a:spcBef>
                <a:spcPts val="0"/>
              </a:spcBef>
              <a:spcAft>
                <a:spcPts val="0"/>
              </a:spcAft>
              <a:buNone/>
            </a:pPr>
            <a:r>
              <a:rPr lang="en-US" dirty="0"/>
              <a:t>street trees</a:t>
            </a:r>
            <a:endParaRPr dirty="0"/>
          </a:p>
          <a:p>
            <a:pPr marL="0" lvl="0" indent="0" algn="l" rtl="0">
              <a:spcBef>
                <a:spcPts val="0"/>
              </a:spcBef>
              <a:spcAft>
                <a:spcPts val="0"/>
              </a:spcAft>
              <a:buNone/>
            </a:pPr>
            <a:r>
              <a:rPr lang="en-US" dirty="0"/>
              <a:t>trash cans</a:t>
            </a:r>
            <a:endParaRPr dirty="0"/>
          </a:p>
          <a:p>
            <a:pPr marL="0" lvl="0" indent="0" algn="l" rtl="0">
              <a:spcBef>
                <a:spcPts val="0"/>
              </a:spcBef>
              <a:spcAft>
                <a:spcPts val="0"/>
              </a:spcAft>
              <a:buNone/>
            </a:pPr>
            <a:r>
              <a:rPr lang="en-US" dirty="0"/>
              <a:t>new lighting</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Hunting Park – Hunting Park NAC – Charles Lanier</a:t>
            </a:r>
          </a:p>
          <a:p>
            <a:r>
              <a:rPr lang="en-US" dirty="0"/>
              <a:t>Southwest – Southwest CDC – Steve </a:t>
            </a:r>
            <a:r>
              <a:rPr lang="en-US" dirty="0" err="1"/>
              <a:t>Kuzmecki</a:t>
            </a:r>
            <a:endParaRPr lang="en-US" dirty="0"/>
          </a:p>
          <a:p>
            <a:r>
              <a:rPr lang="en-US" dirty="0"/>
              <a:t>West Philly – Enterprise Center &amp; Habitat (Jesse </a:t>
            </a:r>
            <a:r>
              <a:rPr lang="en-US" dirty="0" err="1"/>
              <a:t>Blitztein</a:t>
            </a:r>
            <a:r>
              <a:rPr lang="en-US" dirty="0"/>
              <a:t> &amp; </a:t>
            </a:r>
            <a:r>
              <a:rPr lang="en-US" dirty="0" err="1"/>
              <a:t>Tya</a:t>
            </a:r>
            <a:r>
              <a:rPr lang="en-US" dirty="0"/>
              <a:t> Winn)</a:t>
            </a:r>
          </a:p>
          <a:p>
            <a:r>
              <a:rPr lang="en-US" dirty="0"/>
              <a:t>North Philly West – Robin Miller</a:t>
            </a:r>
          </a:p>
          <a:p>
            <a:r>
              <a:rPr lang="en-US" dirty="0"/>
              <a:t>Kensington – Shift Capital &amp; Impact Services (Matthew Grande &amp; Casey O’Donnell)</a:t>
            </a:r>
          </a:p>
          <a:p>
            <a:endParaRPr lang="en-US" dirty="0"/>
          </a:p>
          <a:p>
            <a:r>
              <a:rPr lang="en-US" dirty="0"/>
              <a:t>1</a:t>
            </a:r>
            <a:r>
              <a:rPr lang="en-US" baseline="30000" dirty="0"/>
              <a:t>st</a:t>
            </a:r>
            <a:r>
              <a:rPr lang="en-US" dirty="0"/>
              <a:t> three listed above received seed grant from LISC</a:t>
            </a:r>
          </a:p>
          <a:p>
            <a:endParaRPr lang="en-US" dirty="0"/>
          </a:p>
          <a:p>
            <a:r>
              <a:rPr lang="en-US" dirty="0"/>
              <a:t>Coming Soon:</a:t>
            </a:r>
          </a:p>
          <a:p>
            <a:r>
              <a:rPr lang="en-US" dirty="0"/>
              <a:t>Wilmington</a:t>
            </a:r>
          </a:p>
          <a:p>
            <a:r>
              <a:rPr lang="en-US" dirty="0"/>
              <a:t>Norristown</a:t>
            </a:r>
          </a:p>
          <a:p>
            <a:endParaRPr lang="en-US" dirty="0"/>
          </a:p>
          <a:p>
            <a:r>
              <a:rPr lang="en-US" dirty="0"/>
              <a:t>Interested: </a:t>
            </a:r>
          </a:p>
          <a:p>
            <a:r>
              <a:rPr lang="en-US" dirty="0"/>
              <a:t>Oklahoma City </a:t>
            </a:r>
          </a:p>
          <a:p>
            <a:r>
              <a:rPr lang="en-US" dirty="0"/>
              <a:t>Milwaukee</a:t>
            </a:r>
          </a:p>
          <a:p>
            <a:r>
              <a:rPr lang="en-US" dirty="0"/>
              <a:t>Chicago</a:t>
            </a:r>
          </a:p>
          <a:p>
            <a:r>
              <a:rPr lang="en-US" dirty="0"/>
              <a:t>Detroit</a:t>
            </a:r>
          </a:p>
          <a:p>
            <a:endParaRPr lang="en-US" dirty="0"/>
          </a:p>
          <a:p>
            <a:endParaRPr lang="en-US" dirty="0"/>
          </a:p>
        </p:txBody>
      </p:sp>
    </p:spTree>
    <p:extLst>
      <p:ext uri="{BB962C8B-B14F-4D97-AF65-F5344CB8AC3E}">
        <p14:creationId xmlns:p14="http://schemas.microsoft.com/office/powerpoint/2010/main" val="4155456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1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The Jumpstart Germantown Co-working Community</a:t>
            </a:r>
            <a:endParaRPr/>
          </a:p>
          <a:p>
            <a:pPr marL="0" lvl="0" indent="0" algn="l" rtl="0">
              <a:spcBef>
                <a:spcPts val="0"/>
              </a:spcBef>
              <a:spcAft>
                <a:spcPts val="0"/>
              </a:spcAft>
              <a:buNone/>
            </a:pPr>
            <a:endParaRPr/>
          </a:p>
          <a:p>
            <a:pPr marL="0" lvl="0" indent="0" algn="l" rtl="0">
              <a:spcBef>
                <a:spcPts val="0"/>
              </a:spcBef>
              <a:spcAft>
                <a:spcPts val="0"/>
              </a:spcAft>
              <a:buNone/>
            </a:pPr>
            <a:r>
              <a:rPr lang="en-US"/>
              <a:t>Wayne Junction Train Station is just two blocks away and a 10 minute ride to center city </a:t>
            </a:r>
            <a:endParaRPr/>
          </a:p>
          <a:p>
            <a:pPr marL="0" lvl="0" indent="0" algn="l" rtl="0">
              <a:spcBef>
                <a:spcPts val="0"/>
              </a:spcBef>
              <a:spcAft>
                <a:spcPts val="0"/>
              </a:spcAft>
              <a:buNone/>
            </a:pPr>
            <a:endParaRPr/>
          </a:p>
          <a:p>
            <a:pPr marL="0" lvl="0" indent="0" algn="l" rtl="0">
              <a:spcBef>
                <a:spcPts val="0"/>
              </a:spcBef>
              <a:spcAft>
                <a:spcPts val="0"/>
              </a:spcAft>
              <a:buNone/>
            </a:pPr>
            <a:r>
              <a:rPr lang="en-US"/>
              <a:t>on and off street parking and plenty of open space for you to set up your laptop and enjoy fast wifi.</a:t>
            </a:r>
            <a:br>
              <a:rPr lang="en-US"/>
            </a:br>
            <a:br>
              <a:rPr lang="en-US"/>
            </a:br>
            <a:r>
              <a:rPr lang="en-US"/>
              <a:t>The Jumpstart Germantown team offers programming, providing workshops and other opportunities for you to learn and meet potential partners or team members.</a:t>
            </a:r>
            <a:endParaRPr/>
          </a:p>
          <a:p>
            <a:pPr marL="0" lvl="0" indent="0" algn="l" rtl="0">
              <a:spcBef>
                <a:spcPts val="0"/>
              </a:spcBef>
              <a:spcAft>
                <a:spcPts val="0"/>
              </a:spcAft>
              <a:buNone/>
            </a:pPr>
            <a:endParaRPr/>
          </a:p>
          <a:p>
            <a:pPr marL="0" lvl="0" indent="0" algn="l" rtl="0">
              <a:spcBef>
                <a:spcPts val="0"/>
              </a:spcBef>
              <a:spcAft>
                <a:spcPts val="0"/>
              </a:spcAft>
              <a:buNone/>
            </a:pPr>
            <a:r>
              <a:rPr lang="en-US"/>
              <a:t>Community Membership $150 per month</a:t>
            </a:r>
            <a:endParaRPr/>
          </a:p>
          <a:p>
            <a:pPr marL="0" lvl="0" indent="0" algn="l" rtl="0">
              <a:spcBef>
                <a:spcPts val="0"/>
              </a:spcBef>
              <a:spcAft>
                <a:spcPts val="0"/>
              </a:spcAft>
              <a:buNone/>
            </a:pPr>
            <a:r>
              <a:rPr lang="en-US"/>
              <a:t>Dedicated Desk $300 per month</a:t>
            </a:r>
            <a:endParaRPr/>
          </a:p>
          <a:p>
            <a:pPr marL="0" lvl="0" indent="0" algn="l" rtl="0">
              <a:spcBef>
                <a:spcPts val="0"/>
              </a:spcBef>
              <a:spcAft>
                <a:spcPts val="0"/>
              </a:spcAft>
              <a:buNone/>
            </a:pPr>
            <a:r>
              <a:rPr lang="en-US"/>
              <a:t>Training Room (holds up to 35 guests) $50 per hour</a:t>
            </a:r>
            <a:endParaRPr/>
          </a:p>
          <a:p>
            <a:pPr marL="0" lvl="0" indent="0" algn="l" rtl="0">
              <a:spcBef>
                <a:spcPts val="0"/>
              </a:spcBef>
              <a:spcAft>
                <a:spcPts val="0"/>
              </a:spcAft>
              <a:buNone/>
            </a:pPr>
            <a:r>
              <a:rPr lang="en-US"/>
              <a:t>Large Conference Room (holds up to 10 guests) $25 per hour</a:t>
            </a:r>
            <a:endParaRPr/>
          </a:p>
          <a:p>
            <a:pPr marL="0" lvl="0" indent="0" algn="l" rtl="0">
              <a:spcBef>
                <a:spcPts val="0"/>
              </a:spcBef>
              <a:spcAft>
                <a:spcPts val="0"/>
              </a:spcAft>
              <a:buNone/>
            </a:pPr>
            <a:r>
              <a:rPr lang="en-US"/>
              <a:t>Main Room (holds up to 200 guests) $100 per hour</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AMENTIES INCLUDE:</a:t>
            </a:r>
            <a:endParaRPr/>
          </a:p>
          <a:p>
            <a:pPr marL="0" lvl="0" indent="0" algn="l" rtl="0">
              <a:spcBef>
                <a:spcPts val="0"/>
              </a:spcBef>
              <a:spcAft>
                <a:spcPts val="0"/>
              </a:spcAft>
              <a:buNone/>
            </a:pPr>
            <a:r>
              <a:rPr lang="en-US"/>
              <a:t>Mail Room</a:t>
            </a:r>
            <a:endParaRPr/>
          </a:p>
          <a:p>
            <a:pPr marL="0" lvl="0" indent="0" algn="l" rtl="0">
              <a:spcBef>
                <a:spcPts val="0"/>
              </a:spcBef>
              <a:spcAft>
                <a:spcPts val="0"/>
              </a:spcAft>
              <a:buNone/>
            </a:pPr>
            <a:r>
              <a:rPr lang="en-US"/>
              <a:t>High Speed Internet</a:t>
            </a:r>
            <a:endParaRPr/>
          </a:p>
          <a:p>
            <a:pPr marL="0" lvl="0" indent="0" algn="l" rtl="0">
              <a:spcBef>
                <a:spcPts val="0"/>
              </a:spcBef>
              <a:spcAft>
                <a:spcPts val="0"/>
              </a:spcAft>
              <a:buNone/>
            </a:pPr>
            <a:r>
              <a:rPr lang="en-US"/>
              <a:t>Printer/Scanner</a:t>
            </a:r>
            <a:endParaRPr/>
          </a:p>
          <a:p>
            <a:pPr marL="0" lvl="0" indent="0" algn="l" rtl="0">
              <a:spcBef>
                <a:spcPts val="0"/>
              </a:spcBef>
              <a:spcAft>
                <a:spcPts val="0"/>
              </a:spcAft>
              <a:buNone/>
            </a:pPr>
            <a:r>
              <a:rPr lang="en-US"/>
              <a:t>Kitchen</a:t>
            </a:r>
            <a:endParaRPr/>
          </a:p>
          <a:p>
            <a:pPr marL="0" lvl="0" indent="0" algn="l" rtl="0">
              <a:spcBef>
                <a:spcPts val="0"/>
              </a:spcBef>
              <a:spcAft>
                <a:spcPts val="0"/>
              </a:spcAft>
              <a:buNone/>
            </a:pPr>
            <a:r>
              <a:rPr lang="en-US"/>
              <a:t>Training &amp; Networking Sessions</a:t>
            </a:r>
            <a:endParaRPr/>
          </a:p>
          <a:p>
            <a:pPr marL="0" lvl="0" indent="0" algn="l" rtl="0">
              <a:spcBef>
                <a:spcPts val="0"/>
              </a:spcBef>
              <a:spcAft>
                <a:spcPts val="0"/>
              </a:spcAft>
              <a:buNone/>
            </a:pPr>
            <a:r>
              <a:rPr lang="en-US"/>
              <a:t>  </a:t>
            </a:r>
            <a:endParaRPr/>
          </a:p>
        </p:txBody>
      </p:sp>
      <p:sp>
        <p:nvSpPr>
          <p:cNvPr id="356" name="Google Shape;356;p19:notes"/>
          <p:cNvSpPr txBox="1">
            <a:spLocks noGrp="1"/>
          </p:cNvSpPr>
          <p:nvPr>
            <p:ph type="sldNum" idx="12"/>
          </p:nvPr>
        </p:nvSpPr>
        <p:spPr>
          <a:xfrm>
            <a:off x="4143587" y="9119475"/>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2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dirty="0"/>
              <a:t>Each week we host mini training sessions on topics ranging from Title Insurance to Construction Budgeting, Staging to Permitting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If you have a topic you’d like to present – contact Angie@PhillyOfficeRetail.com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Upcoming sessions: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Jan 27 – Paul Steinke – Historic Preservation: Renovation &amp; Re-Use</a:t>
            </a:r>
            <a:endParaRPr dirty="0"/>
          </a:p>
          <a:p>
            <a:pPr marL="0" lvl="0" indent="0" algn="l" rtl="0">
              <a:spcBef>
                <a:spcPts val="0"/>
              </a:spcBef>
              <a:spcAft>
                <a:spcPts val="0"/>
              </a:spcAft>
              <a:buNone/>
            </a:pPr>
            <a:r>
              <a:rPr lang="en-US" dirty="0"/>
              <a:t>Feb 3 -  </a:t>
            </a:r>
            <a:r>
              <a:rPr lang="en-US" dirty="0" err="1"/>
              <a:t>Helenah</a:t>
            </a:r>
            <a:r>
              <a:rPr lang="en-US" dirty="0"/>
              <a:t> Warren - WURD – How do you Overcome Stress and get unstuck? </a:t>
            </a:r>
          </a:p>
          <a:p>
            <a:pPr marL="0" lvl="0" indent="0" algn="l" rtl="0">
              <a:spcBef>
                <a:spcPts val="0"/>
              </a:spcBef>
              <a:spcAft>
                <a:spcPts val="0"/>
              </a:spcAft>
              <a:buNone/>
            </a:pPr>
            <a:r>
              <a:rPr lang="en-US" dirty="0"/>
              <a:t>Feb 10 – Kevin </a:t>
            </a:r>
            <a:r>
              <a:rPr lang="en-US" dirty="0" err="1"/>
              <a:t>Mathisen</a:t>
            </a:r>
            <a:r>
              <a:rPr lang="en-US" dirty="0"/>
              <a:t> – The Rehab Timeline – From Demo to Trim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Register online – JumpstartGermantown.com/events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368" name="Google Shape;368;p20:notes"/>
          <p:cNvSpPr txBox="1">
            <a:spLocks noGrp="1"/>
          </p:cNvSpPr>
          <p:nvPr>
            <p:ph type="sldNum" idx="12"/>
          </p:nvPr>
        </p:nvSpPr>
        <p:spPr>
          <a:xfrm>
            <a:off x="4143587" y="9119475"/>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2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dirty="0" err="1"/>
              <a:t>Eleena</a:t>
            </a:r>
            <a:r>
              <a:rPr lang="en-US" dirty="0"/>
              <a:t> de </a:t>
            </a:r>
            <a:r>
              <a:rPr lang="en-US" dirty="0" err="1"/>
              <a:t>Lisser</a:t>
            </a:r>
            <a:r>
              <a:rPr lang="en-US" dirty="0"/>
              <a:t> – a former business journalist for the Wall Street Journal and current director of marketing communications at the Wharton School.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Recent guests include: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Ross </a:t>
            </a:r>
            <a:r>
              <a:rPr lang="en-US" dirty="0" err="1"/>
              <a:t>Hennesy</a:t>
            </a:r>
            <a:r>
              <a:rPr lang="en-US" dirty="0"/>
              <a:t> – Rigby Housing</a:t>
            </a:r>
            <a:endParaRPr dirty="0"/>
          </a:p>
          <a:p>
            <a:pPr marL="0" lvl="0" indent="0" algn="l" rtl="0">
              <a:spcBef>
                <a:spcPts val="0"/>
              </a:spcBef>
              <a:spcAft>
                <a:spcPts val="0"/>
              </a:spcAft>
              <a:buNone/>
            </a:pPr>
            <a:r>
              <a:rPr lang="en-US" dirty="0"/>
              <a:t>Stan Smith – Smith Houston</a:t>
            </a:r>
            <a:endParaRPr dirty="0"/>
          </a:p>
          <a:p>
            <a:pPr marL="0" lvl="0" indent="0" algn="l" rtl="0">
              <a:spcBef>
                <a:spcPts val="0"/>
              </a:spcBef>
              <a:spcAft>
                <a:spcPts val="0"/>
              </a:spcAft>
              <a:buNone/>
            </a:pPr>
            <a:r>
              <a:rPr lang="en-US" dirty="0" err="1"/>
              <a:t>Tya</a:t>
            </a:r>
            <a:r>
              <a:rPr lang="en-US" dirty="0"/>
              <a:t> Winn – Habitat for Humanity &amp; Jumpstart West Philly</a:t>
            </a:r>
            <a:endParaRPr dirty="0"/>
          </a:p>
          <a:p>
            <a:pPr marL="0" lvl="0" indent="0" algn="l" rtl="0">
              <a:spcBef>
                <a:spcPts val="0"/>
              </a:spcBef>
              <a:spcAft>
                <a:spcPts val="0"/>
              </a:spcAft>
              <a:buNone/>
            </a:pPr>
            <a:r>
              <a:rPr lang="en-US" dirty="0"/>
              <a:t>Joseph Console – RE Atty</a:t>
            </a:r>
            <a:endParaRPr dirty="0"/>
          </a:p>
          <a:p>
            <a:pPr marL="0" lvl="0" indent="0" algn="l" rtl="0">
              <a:spcBef>
                <a:spcPts val="0"/>
              </a:spcBef>
              <a:spcAft>
                <a:spcPts val="0"/>
              </a:spcAft>
              <a:buNone/>
            </a:pPr>
            <a:r>
              <a:rPr lang="en-US" dirty="0"/>
              <a:t>Matthew Grande &amp; Bryant Riley - Shift Capital/ Jumpstart Kensington</a:t>
            </a:r>
            <a:endParaRPr dirty="0"/>
          </a:p>
          <a:p>
            <a:pPr marL="0" lvl="0" indent="0" algn="l" rtl="0">
              <a:spcBef>
                <a:spcPts val="0"/>
              </a:spcBef>
              <a:spcAft>
                <a:spcPts val="0"/>
              </a:spcAft>
              <a:buNone/>
            </a:pPr>
            <a:r>
              <a:rPr lang="en-US" dirty="0"/>
              <a:t>Nicole </a:t>
            </a:r>
            <a:r>
              <a:rPr lang="en-US" dirty="0" err="1"/>
              <a:t>Purvy</a:t>
            </a:r>
            <a:r>
              <a:rPr lang="en-US" dirty="0"/>
              <a:t> – Better Than Success</a:t>
            </a:r>
            <a:endParaRPr dirty="0"/>
          </a:p>
          <a:p>
            <a:pPr marL="0" lvl="0" indent="0" algn="l" rtl="0">
              <a:spcBef>
                <a:spcPts val="0"/>
              </a:spcBef>
              <a:spcAft>
                <a:spcPts val="0"/>
              </a:spcAft>
              <a:buNone/>
            </a:pPr>
            <a:r>
              <a:rPr lang="en-US" dirty="0"/>
              <a:t>Jordan </a:t>
            </a:r>
            <a:r>
              <a:rPr lang="en-US" dirty="0" err="1"/>
              <a:t>Ferrarini</a:t>
            </a:r>
            <a:r>
              <a:rPr lang="en-US" dirty="0"/>
              <a:t> – Trades for Difference</a:t>
            </a:r>
            <a:endParaRPr dirty="0"/>
          </a:p>
        </p:txBody>
      </p:sp>
      <p:sp>
        <p:nvSpPr>
          <p:cNvPr id="379" name="Google Shape;379;p21:notes"/>
          <p:cNvSpPr txBox="1">
            <a:spLocks noGrp="1"/>
          </p:cNvSpPr>
          <p:nvPr>
            <p:ph type="sldNum" idx="12"/>
          </p:nvPr>
        </p:nvSpPr>
        <p:spPr>
          <a:xfrm>
            <a:off x="4143587" y="9119475"/>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2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b="1" dirty="0"/>
              <a:t>LENDING BOUNDARIES</a:t>
            </a:r>
            <a:endParaRPr b="0" dirty="0"/>
          </a:p>
          <a:p>
            <a:pPr marL="0" lvl="0" indent="0" algn="l" rtl="0">
              <a:spcBef>
                <a:spcPts val="0"/>
              </a:spcBef>
              <a:spcAft>
                <a:spcPts val="0"/>
              </a:spcAft>
              <a:buNone/>
            </a:pPr>
            <a:r>
              <a:rPr lang="en-US" dirty="0"/>
              <a:t>Jumpstart Philly provides loans in the following Jumpstart areas:</a:t>
            </a:r>
            <a:endParaRPr b="0" dirty="0"/>
          </a:p>
          <a:p>
            <a:pPr marL="0" lvl="0" indent="0" algn="l" rtl="0">
              <a:spcBef>
                <a:spcPts val="0"/>
              </a:spcBef>
              <a:spcAft>
                <a:spcPts val="0"/>
              </a:spcAft>
              <a:buNone/>
            </a:pPr>
            <a:r>
              <a:rPr lang="en-US" dirty="0"/>
              <a:t>Hunting Park</a:t>
            </a:r>
            <a:endParaRPr dirty="0"/>
          </a:p>
          <a:p>
            <a:pPr marL="0" lvl="0" indent="0" algn="l" rtl="0">
              <a:spcBef>
                <a:spcPts val="0"/>
              </a:spcBef>
              <a:spcAft>
                <a:spcPts val="0"/>
              </a:spcAft>
              <a:buNone/>
            </a:pPr>
            <a:r>
              <a:rPr lang="en-US" dirty="0"/>
              <a:t>North Philly West </a:t>
            </a:r>
            <a:endParaRPr dirty="0"/>
          </a:p>
          <a:p>
            <a:pPr marL="0" lvl="0" indent="0" algn="l" rtl="0">
              <a:spcBef>
                <a:spcPts val="0"/>
              </a:spcBef>
              <a:spcAft>
                <a:spcPts val="0"/>
              </a:spcAft>
              <a:buNone/>
            </a:pPr>
            <a:r>
              <a:rPr lang="en-US" dirty="0"/>
              <a:t>Southwest</a:t>
            </a:r>
            <a:endParaRPr dirty="0"/>
          </a:p>
          <a:p>
            <a:pPr marL="0" lvl="0" indent="0" algn="l" rtl="0">
              <a:spcBef>
                <a:spcPts val="0"/>
              </a:spcBef>
              <a:spcAft>
                <a:spcPts val="0"/>
              </a:spcAft>
              <a:buNone/>
            </a:pPr>
            <a:r>
              <a:rPr lang="en-US" dirty="0"/>
              <a:t>Tioga</a:t>
            </a:r>
            <a:endParaRPr dirty="0"/>
          </a:p>
          <a:p>
            <a:pPr marL="0" lvl="0" indent="0" algn="l" rtl="0">
              <a:spcBef>
                <a:spcPts val="0"/>
              </a:spcBef>
              <a:spcAft>
                <a:spcPts val="0"/>
              </a:spcAft>
              <a:buNone/>
            </a:pPr>
            <a:r>
              <a:rPr lang="en-US" dirty="0"/>
              <a:t>West Philly</a:t>
            </a:r>
            <a:endParaRPr dirty="0"/>
          </a:p>
          <a:p>
            <a:pPr marL="0" lvl="0" indent="0" algn="l" rtl="0">
              <a:spcBef>
                <a:spcPts val="0"/>
              </a:spcBef>
              <a:spcAft>
                <a:spcPts val="0"/>
              </a:spcAft>
              <a:buNone/>
            </a:pPr>
            <a:br>
              <a:rPr lang="en-US" b="0" dirty="0"/>
            </a:br>
            <a:r>
              <a:rPr lang="en-US" dirty="0"/>
              <a:t>Jumpstart Germantown and Jumpstart Kensington operate their own loan programs, and properties within their boundaries are not eligible for Jumpstart Philly financing.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Since September, closed on 7 loans totaling $800k, 3 closing next week (another $300k). </a:t>
            </a:r>
            <a:endParaRPr dirty="0"/>
          </a:p>
          <a:p>
            <a:pPr marL="0" lvl="0" indent="0" algn="l" rtl="0">
              <a:spcBef>
                <a:spcPts val="0"/>
              </a:spcBef>
              <a:spcAft>
                <a:spcPts val="0"/>
              </a:spcAft>
              <a:buNone/>
            </a:pPr>
            <a:r>
              <a:rPr lang="en-US" dirty="0"/>
              <a:t>6 in West Philly, 1 in NPW, 1 in Tioga</a:t>
            </a:r>
            <a:endParaRPr dirty="0"/>
          </a:p>
          <a:p>
            <a:pPr marL="0" lvl="0" indent="0" algn="l" rtl="0">
              <a:spcBef>
                <a:spcPts val="0"/>
              </a:spcBef>
              <a:spcAft>
                <a:spcPts val="0"/>
              </a:spcAft>
              <a:buNone/>
            </a:pPr>
            <a:r>
              <a:rPr lang="en-US" dirty="0"/>
              <a:t> </a:t>
            </a:r>
            <a:endParaRPr dirty="0"/>
          </a:p>
          <a:p>
            <a:pPr marL="0" lvl="0" indent="0" algn="l" rtl="0">
              <a:spcBef>
                <a:spcPts val="0"/>
              </a:spcBef>
              <a:spcAft>
                <a:spcPts val="0"/>
              </a:spcAft>
              <a:buNone/>
            </a:pPr>
            <a:br>
              <a:rPr lang="en-US" b="0" dirty="0"/>
            </a:br>
            <a:br>
              <a:rPr lang="en-US" b="0" dirty="0"/>
            </a:br>
            <a:r>
              <a:rPr lang="en-US" b="1" dirty="0"/>
              <a:t>COST DETAILS</a:t>
            </a:r>
            <a:endParaRPr b="0" dirty="0"/>
          </a:p>
          <a:p>
            <a:pPr marL="0" lvl="0" indent="0" algn="l" rtl="0">
              <a:spcBef>
                <a:spcPts val="0"/>
              </a:spcBef>
              <a:spcAft>
                <a:spcPts val="0"/>
              </a:spcAft>
              <a:buNone/>
            </a:pPr>
            <a:r>
              <a:rPr lang="en-US" dirty="0"/>
              <a:t>$225 Initial Inspection Fee (non-refundable, due prior to inspection, applied towards the $1500 Loan Commitment Fee if approved)</a:t>
            </a:r>
            <a:endParaRPr dirty="0"/>
          </a:p>
          <a:p>
            <a:pPr marL="0" lvl="0" indent="0" algn="l" rtl="0">
              <a:spcBef>
                <a:spcPts val="0"/>
              </a:spcBef>
              <a:spcAft>
                <a:spcPts val="0"/>
              </a:spcAft>
              <a:buNone/>
            </a:pPr>
            <a:r>
              <a:rPr lang="en-US" dirty="0"/>
              <a:t>8.78% Annual Interest (subject to change monthly).</a:t>
            </a:r>
            <a:endParaRPr dirty="0"/>
          </a:p>
          <a:p>
            <a:pPr marL="0" lvl="0" indent="0" algn="l" rtl="0">
              <a:spcBef>
                <a:spcPts val="0"/>
              </a:spcBef>
              <a:spcAft>
                <a:spcPts val="0"/>
              </a:spcAft>
              <a:buNone/>
            </a:pPr>
            <a:r>
              <a:rPr lang="en-US" dirty="0"/>
              <a:t>$1,500 Loan Commitment fee (includes up to 4 draw inspections, each additional inspection is $250).</a:t>
            </a:r>
            <a:endParaRPr dirty="0"/>
          </a:p>
          <a:p>
            <a:pPr marL="0" lvl="0" indent="0" algn="l" rtl="0">
              <a:spcBef>
                <a:spcPts val="0"/>
              </a:spcBef>
              <a:spcAft>
                <a:spcPts val="0"/>
              </a:spcAft>
              <a:buNone/>
            </a:pPr>
            <a:r>
              <a:rPr lang="en-US" dirty="0"/>
              <a:t>$275 Legal fee (rolled into the loan). Additional fee if more than 2 borrowers/members.</a:t>
            </a:r>
            <a:endParaRPr dirty="0"/>
          </a:p>
          <a:p>
            <a:pPr marL="0" lvl="0" indent="0" algn="l" rtl="0">
              <a:spcBef>
                <a:spcPts val="0"/>
              </a:spcBef>
              <a:spcAft>
                <a:spcPts val="0"/>
              </a:spcAft>
              <a:buNone/>
            </a:pPr>
            <a:r>
              <a:rPr lang="en-US" dirty="0"/>
              <a:t>2% Loan fee (rolled into the loan)</a:t>
            </a:r>
            <a:endParaRPr dirty="0"/>
          </a:p>
          <a:p>
            <a:pPr marL="0" lvl="0" indent="0" algn="l" rtl="0">
              <a:spcBef>
                <a:spcPts val="0"/>
              </a:spcBef>
              <a:spcAft>
                <a:spcPts val="0"/>
              </a:spcAft>
              <a:buNone/>
            </a:pPr>
            <a:r>
              <a:rPr lang="en-US" dirty="0"/>
              <a:t>Extension fees - 2% for each additional 3 month period (maximum of 2 loan extensions)</a:t>
            </a:r>
            <a:endParaRPr dirty="0"/>
          </a:p>
          <a:p>
            <a:pPr marL="0" lvl="0" indent="0" algn="l" rtl="0">
              <a:spcBef>
                <a:spcPts val="0"/>
              </a:spcBef>
              <a:spcAft>
                <a:spcPts val="0"/>
              </a:spcAft>
              <a:buNone/>
            </a:pPr>
            <a:r>
              <a:rPr lang="en-US" dirty="0"/>
              <a:t>All expenses are the responsibility of the borrower (e.g. title, recording, transfer tax)</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LOAN DETAILS</a:t>
            </a:r>
            <a:endParaRPr b="0" dirty="0"/>
          </a:p>
          <a:p>
            <a:pPr marL="0" lvl="0" indent="0" algn="l" rtl="0">
              <a:spcBef>
                <a:spcPts val="0"/>
              </a:spcBef>
              <a:spcAft>
                <a:spcPts val="0"/>
              </a:spcAft>
              <a:buNone/>
            </a:pPr>
            <a:br>
              <a:rPr lang="en-US" b="0" dirty="0"/>
            </a:br>
            <a:r>
              <a:rPr lang="en-US" dirty="0"/>
              <a:t>Due to state and federal regulations, the property cannot be the borrower’s primary residence.  </a:t>
            </a:r>
            <a:endParaRPr dirty="0"/>
          </a:p>
          <a:p>
            <a:pPr marL="0" lvl="0" indent="0" algn="l" rtl="0">
              <a:spcBef>
                <a:spcPts val="0"/>
              </a:spcBef>
              <a:spcAft>
                <a:spcPts val="0"/>
              </a:spcAft>
              <a:buNone/>
            </a:pPr>
            <a:r>
              <a:rPr lang="en-US" dirty="0"/>
              <a:t>Lender title insurance policy required.</a:t>
            </a:r>
            <a:endParaRPr dirty="0"/>
          </a:p>
          <a:p>
            <a:pPr marL="0" lvl="0" indent="0" algn="l" rtl="0">
              <a:spcBef>
                <a:spcPts val="0"/>
              </a:spcBef>
              <a:spcAft>
                <a:spcPts val="0"/>
              </a:spcAft>
              <a:buNone/>
            </a:pPr>
            <a:r>
              <a:rPr lang="en-US" dirty="0"/>
              <a:t>First Lien placed on property  </a:t>
            </a:r>
            <a:endParaRPr dirty="0"/>
          </a:p>
          <a:p>
            <a:pPr marL="0" lvl="0" indent="0" algn="l" rtl="0">
              <a:spcBef>
                <a:spcPts val="0"/>
              </a:spcBef>
              <a:spcAft>
                <a:spcPts val="0"/>
              </a:spcAft>
              <a:buNone/>
            </a:pPr>
            <a:r>
              <a:rPr lang="en-US" dirty="0"/>
              <a:t>Interest only monthly loan payments due after construction is completed.</a:t>
            </a:r>
            <a:endParaRPr dirty="0"/>
          </a:p>
          <a:p>
            <a:pPr marL="0" lvl="0" indent="0" algn="l" rtl="0">
              <a:spcBef>
                <a:spcPts val="0"/>
              </a:spcBef>
              <a:spcAft>
                <a:spcPts val="0"/>
              </a:spcAft>
              <a:buNone/>
            </a:pPr>
            <a:r>
              <a:rPr lang="en-US" dirty="0"/>
              <a:t>Funding will be advanced as work is completed. No construction funds disbursed at settlement.</a:t>
            </a:r>
            <a:endParaRPr dirty="0"/>
          </a:p>
          <a:p>
            <a:pPr marL="0" lvl="0" indent="0" algn="l" rtl="0">
              <a:spcBef>
                <a:spcPts val="0"/>
              </a:spcBef>
              <a:spcAft>
                <a:spcPts val="0"/>
              </a:spcAft>
              <a:buNone/>
            </a:pPr>
            <a:r>
              <a:rPr lang="en-US" dirty="0"/>
              <a:t>No outstanding liens on property at the time of loan closing</a:t>
            </a:r>
            <a:endParaRPr dirty="0"/>
          </a:p>
          <a:p>
            <a:pPr marL="0" lvl="0" indent="0" algn="l" rtl="0">
              <a:spcBef>
                <a:spcPts val="0"/>
              </a:spcBef>
              <a:spcAft>
                <a:spcPts val="0"/>
              </a:spcAft>
              <a:buNone/>
            </a:pPr>
            <a:r>
              <a:rPr lang="en-US" dirty="0"/>
              <a:t>Maximum loan per property: $350,000 </a:t>
            </a:r>
            <a:endParaRPr dirty="0"/>
          </a:p>
          <a:p>
            <a:pPr marL="0" lvl="0" indent="0" algn="l" rtl="0">
              <a:spcBef>
                <a:spcPts val="0"/>
              </a:spcBef>
              <a:spcAft>
                <a:spcPts val="0"/>
              </a:spcAft>
              <a:buNone/>
            </a:pPr>
            <a:r>
              <a:rPr lang="en-US" dirty="0"/>
              <a:t>Maximum loan per borrower: $500,000</a:t>
            </a:r>
            <a:endParaRPr dirty="0"/>
          </a:p>
          <a:p>
            <a:pPr marL="0" lvl="0" indent="0" algn="l" rtl="0">
              <a:spcBef>
                <a:spcPts val="0"/>
              </a:spcBef>
              <a:spcAft>
                <a:spcPts val="0"/>
              </a:spcAft>
              <a:buNone/>
            </a:pPr>
            <a:r>
              <a:rPr lang="en-US" dirty="0"/>
              <a:t>Affordability restrictions apply: See chart for rent/sales restrictions. </a:t>
            </a:r>
            <a:endParaRPr dirty="0"/>
          </a:p>
          <a:p>
            <a:pPr marL="457200" lvl="1" indent="0" algn="l" rtl="0">
              <a:spcBef>
                <a:spcPts val="0"/>
              </a:spcBef>
              <a:spcAft>
                <a:spcPts val="0"/>
              </a:spcAft>
              <a:buNone/>
            </a:pPr>
            <a:r>
              <a:rPr lang="en-US" dirty="0"/>
              <a:t>Rental properties at 70% AMI (Area Median Income) </a:t>
            </a:r>
            <a:endParaRPr dirty="0"/>
          </a:p>
          <a:p>
            <a:pPr marL="457200" lvl="1" indent="0" algn="l" rtl="0">
              <a:spcBef>
                <a:spcPts val="0"/>
              </a:spcBef>
              <a:spcAft>
                <a:spcPts val="0"/>
              </a:spcAft>
              <a:buNone/>
            </a:pPr>
            <a:r>
              <a:rPr lang="en-US" dirty="0"/>
              <a:t>For-sale properties at 90% AMI (Area Median Income)</a:t>
            </a:r>
            <a:endParaRPr dirty="0"/>
          </a:p>
          <a:p>
            <a:pPr marL="0" lvl="0" indent="0" algn="l" rtl="0">
              <a:spcBef>
                <a:spcPts val="0"/>
              </a:spcBef>
              <a:spcAft>
                <a:spcPts val="0"/>
              </a:spcAft>
              <a:buNone/>
            </a:pPr>
            <a:endParaRPr dirty="0"/>
          </a:p>
        </p:txBody>
      </p:sp>
      <p:sp>
        <p:nvSpPr>
          <p:cNvPr id="389" name="Google Shape;389;p22:notes"/>
          <p:cNvSpPr txBox="1">
            <a:spLocks noGrp="1"/>
          </p:cNvSpPr>
          <p:nvPr>
            <p:ph type="sldNum" idx="12"/>
          </p:nvPr>
        </p:nvSpPr>
        <p:spPr>
          <a:xfrm>
            <a:off x="4143587" y="9119475"/>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2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dirty="0"/>
              <a:t>Jumpstartphilly.com/</a:t>
            </a:r>
            <a:r>
              <a:rPr lang="en-US" dirty="0" err="1"/>
              <a:t>cre</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 expand the Jumpstart Germantown Training Program model by providing experienced residential real estate developers a comprehensive introduction to developing commercial real estate</a:t>
            </a:r>
            <a:r>
              <a:rPr lang="en-US" b="1" dirty="0"/>
              <a:t> </a:t>
            </a:r>
            <a:r>
              <a:rPr lang="en-US" dirty="0"/>
              <a:t>in Philadelphia. </a:t>
            </a:r>
            <a:endParaRPr b="0" dirty="0"/>
          </a:p>
          <a:p>
            <a:pPr marL="0" lvl="0" indent="0" algn="l" rtl="0">
              <a:spcBef>
                <a:spcPts val="0"/>
              </a:spcBef>
              <a:spcAft>
                <a:spcPts val="0"/>
              </a:spcAft>
              <a:buNone/>
            </a:pPr>
            <a:br>
              <a:rPr lang="en-US" b="0" dirty="0"/>
            </a:br>
            <a:r>
              <a:rPr lang="en-US" dirty="0"/>
              <a:t>The program would consist of the following: </a:t>
            </a:r>
            <a:endParaRPr b="0" dirty="0"/>
          </a:p>
          <a:p>
            <a:pPr marL="0" lvl="0" indent="0" algn="l" rtl="0">
              <a:spcBef>
                <a:spcPts val="0"/>
              </a:spcBef>
              <a:spcAft>
                <a:spcPts val="0"/>
              </a:spcAft>
              <a:buNone/>
            </a:pPr>
            <a:r>
              <a:rPr lang="en-US" dirty="0"/>
              <a:t>An intensive 7-week instructional training program</a:t>
            </a:r>
            <a:endParaRPr dirty="0"/>
          </a:p>
          <a:p>
            <a:pPr marL="0" lvl="0" indent="0" algn="l" rtl="0">
              <a:spcBef>
                <a:spcPts val="0"/>
              </a:spcBef>
              <a:spcAft>
                <a:spcPts val="0"/>
              </a:spcAft>
              <a:buNone/>
            </a:pPr>
            <a:r>
              <a:rPr lang="en-US" dirty="0"/>
              <a:t>Networking sessions  </a:t>
            </a:r>
            <a:endParaRPr dirty="0"/>
          </a:p>
          <a:p>
            <a:pPr marL="0" lvl="0" indent="0" algn="l" rtl="0">
              <a:spcBef>
                <a:spcPts val="0"/>
              </a:spcBef>
              <a:spcAft>
                <a:spcPts val="0"/>
              </a:spcAft>
              <a:buNone/>
            </a:pPr>
            <a:r>
              <a:rPr lang="en-US" dirty="0"/>
              <a:t>Mentoring upon successful completion of program</a:t>
            </a:r>
            <a:endParaRPr dirty="0"/>
          </a:p>
          <a:p>
            <a:pPr marL="0" lvl="0" indent="0" algn="l" rtl="0">
              <a:spcBef>
                <a:spcPts val="0"/>
              </a:spcBef>
              <a:spcAft>
                <a:spcPts val="0"/>
              </a:spcAft>
              <a:buNone/>
            </a:pPr>
            <a:r>
              <a:rPr lang="en-US" dirty="0"/>
              <a:t> </a:t>
            </a:r>
            <a:endParaRPr dirty="0"/>
          </a:p>
          <a:p>
            <a:pPr marL="0" lvl="0" indent="0" algn="l" rtl="0">
              <a:spcBef>
                <a:spcPts val="0"/>
              </a:spcBef>
              <a:spcAft>
                <a:spcPts val="0"/>
              </a:spcAft>
              <a:buNone/>
            </a:pPr>
            <a:br>
              <a:rPr lang="en-US" b="0" dirty="0"/>
            </a:br>
            <a:r>
              <a:rPr lang="en-US" b="1" dirty="0"/>
              <a:t>Program launch date:</a:t>
            </a:r>
            <a:r>
              <a:rPr lang="en-US" dirty="0"/>
              <a:t> March 2020</a:t>
            </a:r>
            <a:endParaRPr b="0" dirty="0"/>
          </a:p>
          <a:p>
            <a:pPr marL="0" lvl="0" indent="0" algn="l" rtl="0">
              <a:spcBef>
                <a:spcPts val="0"/>
              </a:spcBef>
              <a:spcAft>
                <a:spcPts val="0"/>
              </a:spcAft>
              <a:buNone/>
            </a:pPr>
            <a:br>
              <a:rPr lang="en-US" b="0" dirty="0"/>
            </a:br>
            <a:r>
              <a:rPr lang="en-US" b="1" dirty="0"/>
              <a:t>Program Length:</a:t>
            </a:r>
            <a:r>
              <a:rPr lang="en-US" dirty="0"/>
              <a:t> 3-hour classes conducted over</a:t>
            </a:r>
            <a:r>
              <a:rPr lang="en-US" b="1" dirty="0"/>
              <a:t> </a:t>
            </a:r>
            <a:r>
              <a:rPr lang="en-US" dirty="0"/>
              <a:t>seven consecutive weeks  (21 hours of instruction)</a:t>
            </a:r>
            <a:endParaRPr b="0" dirty="0"/>
          </a:p>
          <a:p>
            <a:pPr marL="0" lvl="0" indent="0" algn="l" rtl="0">
              <a:spcBef>
                <a:spcPts val="0"/>
              </a:spcBef>
              <a:spcAft>
                <a:spcPts val="0"/>
              </a:spcAft>
              <a:buNone/>
            </a:pPr>
            <a:br>
              <a:rPr lang="en-US" b="0" dirty="0"/>
            </a:br>
            <a:r>
              <a:rPr lang="en-US" b="1" dirty="0"/>
              <a:t>Class size:</a:t>
            </a:r>
            <a:r>
              <a:rPr lang="en-US" dirty="0"/>
              <a:t> 12 to 15 people for the first cohort</a:t>
            </a:r>
            <a:endParaRPr b="0" dirty="0"/>
          </a:p>
          <a:p>
            <a:pPr marL="0" lvl="0" indent="0" algn="l" rtl="0">
              <a:spcBef>
                <a:spcPts val="0"/>
              </a:spcBef>
              <a:spcAft>
                <a:spcPts val="0"/>
              </a:spcAft>
              <a:buNone/>
            </a:pPr>
            <a:br>
              <a:rPr lang="en-US" b="0" dirty="0"/>
            </a:br>
            <a:r>
              <a:rPr lang="en-US" b="1" dirty="0"/>
              <a:t>Purpose: </a:t>
            </a:r>
            <a:r>
              <a:rPr lang="en-US" dirty="0"/>
              <a:t>To remove blight along Philadelphia’s many commercial corridors. </a:t>
            </a:r>
            <a:endParaRPr b="0" dirty="0"/>
          </a:p>
          <a:p>
            <a:pPr marL="0" lvl="0" indent="0" algn="l" rtl="0">
              <a:spcBef>
                <a:spcPts val="0"/>
              </a:spcBef>
              <a:spcAft>
                <a:spcPts val="0"/>
              </a:spcAft>
              <a:buNone/>
            </a:pPr>
            <a:br>
              <a:rPr lang="en-US" b="0" dirty="0"/>
            </a:br>
            <a:r>
              <a:rPr lang="en-US" b="1" dirty="0"/>
              <a:t>Who should attend:</a:t>
            </a:r>
            <a:r>
              <a:rPr lang="en-US" dirty="0"/>
              <a:t> </a:t>
            </a:r>
            <a:endParaRPr b="0" dirty="0"/>
          </a:p>
          <a:p>
            <a:pPr marL="0" lvl="0" indent="0" algn="l" rtl="0">
              <a:spcBef>
                <a:spcPts val="0"/>
              </a:spcBef>
              <a:spcAft>
                <a:spcPts val="0"/>
              </a:spcAft>
              <a:buNone/>
            </a:pPr>
            <a:r>
              <a:rPr lang="en-US" dirty="0"/>
              <a:t>Experienced single family residence (SFR) landlords, rehabbers, or investors who are looking to expand into CRE</a:t>
            </a:r>
            <a:endParaRPr b="1" dirty="0"/>
          </a:p>
          <a:p>
            <a:pPr marL="0" lvl="0" indent="0" algn="l" rtl="0">
              <a:spcBef>
                <a:spcPts val="0"/>
              </a:spcBef>
              <a:spcAft>
                <a:spcPts val="0"/>
              </a:spcAft>
              <a:buNone/>
            </a:pPr>
            <a:br>
              <a:rPr lang="en-US" b="0" dirty="0"/>
            </a:br>
            <a:r>
              <a:rPr lang="en-US" b="1" dirty="0"/>
              <a:t>Admission criteria: </a:t>
            </a:r>
            <a:endParaRPr b="0" dirty="0"/>
          </a:p>
          <a:p>
            <a:pPr marL="0" lvl="0" indent="0" algn="l" rtl="0">
              <a:spcBef>
                <a:spcPts val="0"/>
              </a:spcBef>
              <a:spcAft>
                <a:spcPts val="0"/>
              </a:spcAft>
              <a:buNone/>
            </a:pPr>
            <a:r>
              <a:rPr lang="en-US" dirty="0"/>
              <a:t>At least 10 SFR buy and holds or fix and flips in the last three years  </a:t>
            </a:r>
            <a:endParaRPr b="1" dirty="0"/>
          </a:p>
          <a:p>
            <a:pPr marL="0" lvl="0" indent="0" algn="l" rtl="0">
              <a:spcBef>
                <a:spcPts val="0"/>
              </a:spcBef>
              <a:spcAft>
                <a:spcPts val="0"/>
              </a:spcAft>
              <a:buNone/>
            </a:pPr>
            <a:r>
              <a:rPr lang="en-US" dirty="0"/>
              <a:t>City of Philadelphia residents receive priority</a:t>
            </a:r>
            <a:endParaRPr b="1" dirty="0"/>
          </a:p>
          <a:p>
            <a:pPr marL="0" lvl="0" indent="0" algn="l" rtl="0">
              <a:spcBef>
                <a:spcPts val="0"/>
              </a:spcBef>
              <a:spcAft>
                <a:spcPts val="0"/>
              </a:spcAft>
              <a:buNone/>
            </a:pPr>
            <a:endParaRPr dirty="0"/>
          </a:p>
        </p:txBody>
      </p:sp>
      <p:sp>
        <p:nvSpPr>
          <p:cNvPr id="399" name="Google Shape;399;p23:notes"/>
          <p:cNvSpPr txBox="1">
            <a:spLocks noGrp="1"/>
          </p:cNvSpPr>
          <p:nvPr>
            <p:ph type="sldNum" idx="12"/>
          </p:nvPr>
        </p:nvSpPr>
        <p:spPr>
          <a:xfrm>
            <a:off x="4143587" y="9119475"/>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5: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dirty="0"/>
              <a:t>Thanks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Q &amp; A</a:t>
            </a:r>
            <a:endParaRPr dirty="0"/>
          </a:p>
        </p:txBody>
      </p:sp>
      <p:sp>
        <p:nvSpPr>
          <p:cNvPr id="414" name="Google Shape;414;p2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Schaeffer School - 1876</a:t>
            </a:r>
            <a:endParaRPr/>
          </a:p>
          <a:p>
            <a:pPr marL="0" lvl="0" indent="0" algn="l" rtl="0">
              <a:spcBef>
                <a:spcPts val="0"/>
              </a:spcBef>
              <a:spcAft>
                <a:spcPts val="0"/>
              </a:spcAft>
              <a:buNone/>
            </a:pPr>
            <a:endParaRPr/>
          </a:p>
          <a:p>
            <a:pPr marL="0" lvl="0" indent="0" algn="l" rtl="0">
              <a:spcBef>
                <a:spcPts val="0"/>
              </a:spcBef>
              <a:spcAft>
                <a:spcPts val="0"/>
              </a:spcAft>
              <a:buNone/>
            </a:pPr>
            <a:r>
              <a:rPr lang="en-US"/>
              <a:t>POR stabilized when purchased in 2011 for $150k (roof, carpentry, structural)</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a:t>Leasing - no interest</a:t>
            </a:r>
            <a:endParaRPr/>
          </a:p>
          <a:p>
            <a:pPr marL="0" lvl="0" indent="0" algn="l" rtl="0">
              <a:spcBef>
                <a:spcPts val="0"/>
              </a:spcBef>
              <a:spcAft>
                <a:spcPts val="0"/>
              </a:spcAft>
              <a:buClr>
                <a:schemeClr val="dk1"/>
              </a:buClr>
              <a:buFont typeface="Arial"/>
              <a:buNone/>
            </a:pPr>
            <a:r>
              <a:rPr lang="en-US"/>
              <a:t>needed to create our own use</a:t>
            </a:r>
            <a:endParaRPr/>
          </a:p>
          <a:p>
            <a:pPr marL="0" lvl="0" indent="0" algn="l" rtl="0">
              <a:spcBef>
                <a:spcPts val="0"/>
              </a:spcBef>
              <a:spcAft>
                <a:spcPts val="0"/>
              </a:spcAft>
              <a:buNone/>
            </a:pPr>
            <a:endParaRPr/>
          </a:p>
          <a:p>
            <a:pPr marL="0" lvl="0" indent="0" algn="l" rtl="0">
              <a:spcBef>
                <a:spcPts val="0"/>
              </a:spcBef>
              <a:spcAft>
                <a:spcPts val="0"/>
              </a:spcAft>
              <a:buNone/>
            </a:pPr>
            <a:r>
              <a:rPr lang="en-US"/>
              <a:t>Now:  POR offices, Jumpstart Germantown Co-working community</a:t>
            </a:r>
            <a:endParaRPr/>
          </a:p>
          <a:p>
            <a:pPr marL="0" lvl="0" indent="0" algn="l" rtl="0">
              <a:spcBef>
                <a:spcPts val="0"/>
              </a:spcBef>
              <a:spcAft>
                <a:spcPts val="0"/>
              </a:spcAft>
              <a:buNone/>
            </a:pPr>
            <a:endParaRPr/>
          </a:p>
          <a:p>
            <a:pPr marL="0" lvl="0" indent="0" algn="l" rtl="0">
              <a:spcBef>
                <a:spcPts val="0"/>
              </a:spcBef>
              <a:spcAft>
                <a:spcPts val="0"/>
              </a:spcAft>
              <a:buNone/>
            </a:pPr>
            <a:r>
              <a:rPr lang="en-US"/>
              <a:t>Zoning – RSA-3</a:t>
            </a:r>
            <a:endParaRPr/>
          </a:p>
          <a:p>
            <a:pPr marL="0" lvl="0" indent="0" algn="l" rtl="0">
              <a:spcBef>
                <a:spcPts val="0"/>
              </a:spcBef>
              <a:spcAft>
                <a:spcPts val="0"/>
              </a:spcAft>
              <a:buNone/>
            </a:pPr>
            <a:endParaRPr/>
          </a:p>
          <a:p>
            <a:pPr marL="0" lvl="0" indent="0" algn="l" rtl="0">
              <a:spcBef>
                <a:spcPts val="0"/>
              </a:spcBef>
              <a:spcAft>
                <a:spcPts val="0"/>
              </a:spcAft>
              <a:buNone/>
            </a:pPr>
            <a:r>
              <a:rPr lang="en-US"/>
              <a:t>Federal and State Historic Tax Credits</a:t>
            </a:r>
            <a:endParaRPr/>
          </a:p>
          <a:p>
            <a:pPr marL="0" lvl="0" indent="0" algn="l" rtl="0">
              <a:spcBef>
                <a:spcPts val="0"/>
              </a:spcBef>
              <a:spcAft>
                <a:spcPts val="0"/>
              </a:spcAft>
              <a:buNone/>
            </a:pPr>
            <a:endParaRPr/>
          </a:p>
          <a:p>
            <a:pPr marL="0" lvl="0" indent="0" algn="l" rtl="0">
              <a:spcBef>
                <a:spcPts val="0"/>
              </a:spcBef>
              <a:spcAft>
                <a:spcPts val="0"/>
              </a:spcAft>
              <a:buNone/>
            </a:pPr>
            <a:r>
              <a:rPr lang="en-US"/>
              <a:t>Construction</a:t>
            </a:r>
            <a:endParaRPr/>
          </a:p>
          <a:p>
            <a:pPr marL="0" lvl="0" indent="0" algn="l" rtl="0">
              <a:spcBef>
                <a:spcPts val="0"/>
              </a:spcBef>
              <a:spcAft>
                <a:spcPts val="0"/>
              </a:spcAft>
              <a:buNone/>
            </a:pPr>
            <a:r>
              <a:rPr lang="en-US"/>
              <a:t>$2.1M</a:t>
            </a:r>
            <a:endParaRPr/>
          </a:p>
          <a:p>
            <a:pPr marL="0" lvl="0" indent="0" algn="l" rtl="0">
              <a:spcBef>
                <a:spcPts val="0"/>
              </a:spcBef>
              <a:spcAft>
                <a:spcPts val="0"/>
              </a:spcAft>
              <a:buNone/>
            </a:pPr>
            <a:r>
              <a:rPr lang="en-US"/>
              <a:t>historic increased costs (windows/doors, etc.)</a:t>
            </a:r>
            <a:endParaRPr/>
          </a:p>
        </p:txBody>
      </p:sp>
      <p:sp>
        <p:nvSpPr>
          <p:cNvPr id="224" name="Google Shape;224;p7:notes"/>
          <p:cNvSpPr txBox="1">
            <a:spLocks noGrp="1"/>
          </p:cNvSpPr>
          <p:nvPr>
            <p:ph type="sldNum" idx="12"/>
          </p:nvPr>
        </p:nvSpPr>
        <p:spPr>
          <a:xfrm>
            <a:off x="4143587" y="9119475"/>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Oil Burners</a:t>
            </a:r>
            <a:endParaRPr/>
          </a:p>
          <a:p>
            <a:pPr marL="0" lvl="0" indent="0" algn="l" rtl="0">
              <a:spcBef>
                <a:spcPts val="0"/>
              </a:spcBef>
              <a:spcAft>
                <a:spcPts val="0"/>
              </a:spcAft>
              <a:buNone/>
            </a:pPr>
            <a:endParaRPr/>
          </a:p>
          <a:p>
            <a:pPr marL="0" lvl="0" indent="0" algn="l" rtl="0">
              <a:spcBef>
                <a:spcPts val="0"/>
              </a:spcBef>
              <a:spcAft>
                <a:spcPts val="0"/>
              </a:spcAft>
              <a:buNone/>
            </a:pPr>
            <a:r>
              <a:rPr lang="en-US"/>
              <a:t>Over 30,000 sf </a:t>
            </a:r>
            <a:endParaRPr/>
          </a:p>
          <a:p>
            <a:pPr marL="0" lvl="0" indent="0" algn="l" rtl="0">
              <a:spcBef>
                <a:spcPts val="0"/>
              </a:spcBef>
              <a:spcAft>
                <a:spcPts val="0"/>
              </a:spcAft>
              <a:buNone/>
            </a:pPr>
            <a:br>
              <a:rPr lang="en-US"/>
            </a:br>
            <a:r>
              <a:rPr lang="en-US"/>
              <a:t>POR purchased in 2016 for $545k</a:t>
            </a:r>
            <a:endParaRPr/>
          </a:p>
          <a:p>
            <a:pPr marL="0" lvl="0" indent="0" algn="l" rtl="0">
              <a:spcBef>
                <a:spcPts val="0"/>
              </a:spcBef>
              <a:spcAft>
                <a:spcPts val="0"/>
              </a:spcAft>
              <a:buNone/>
            </a:pPr>
            <a:r>
              <a:rPr lang="en-US"/>
              <a:t>Due Diligence - environmental issues</a:t>
            </a:r>
            <a:endParaRPr/>
          </a:p>
          <a:p>
            <a:pPr marL="0" lvl="0" indent="0" algn="l" rtl="0">
              <a:spcBef>
                <a:spcPts val="0"/>
              </a:spcBef>
              <a:spcAft>
                <a:spcPts val="0"/>
              </a:spcAft>
              <a:buNone/>
            </a:pPr>
            <a:r>
              <a:rPr lang="en-US"/>
              <a:t>lease back 12k sf to seller’s daughter </a:t>
            </a:r>
            <a:endParaRPr/>
          </a:p>
          <a:p>
            <a:pPr marL="0" lvl="0" indent="0" algn="l" rtl="0">
              <a:spcBef>
                <a:spcPts val="0"/>
              </a:spcBef>
              <a:spcAft>
                <a:spcPts val="0"/>
              </a:spcAft>
              <a:buNone/>
            </a:pPr>
            <a:endParaRPr/>
          </a:p>
          <a:p>
            <a:pPr marL="0" lvl="0" indent="0" algn="l" rtl="0">
              <a:spcBef>
                <a:spcPts val="0"/>
              </a:spcBef>
              <a:spcAft>
                <a:spcPts val="0"/>
              </a:spcAft>
              <a:buNone/>
            </a:pPr>
            <a:r>
              <a:rPr lang="en-US"/>
              <a:t>Bargain Thrift - consolidated space   </a:t>
            </a:r>
            <a:endParaRPr/>
          </a:p>
          <a:p>
            <a:pPr marL="0" lvl="0" indent="0" algn="l" rtl="0">
              <a:spcBef>
                <a:spcPts val="0"/>
              </a:spcBef>
              <a:spcAft>
                <a:spcPts val="0"/>
              </a:spcAft>
              <a:buNone/>
            </a:pPr>
            <a:r>
              <a:rPr lang="en-US"/>
              <a:t>Philadelphia Woodworking - relocated from Kensington  </a:t>
            </a:r>
            <a:endParaRPr/>
          </a:p>
          <a:p>
            <a:pPr marL="0" lvl="0" indent="0" algn="l" rtl="0">
              <a:spcBef>
                <a:spcPts val="0"/>
              </a:spcBef>
              <a:spcAft>
                <a:spcPts val="0"/>
              </a:spcAft>
              <a:buNone/>
            </a:pPr>
            <a:r>
              <a:rPr lang="en-US"/>
              <a:t>Philly Bread – moved from Olney – retail coming soon</a:t>
            </a:r>
            <a:endParaRPr/>
          </a:p>
          <a:p>
            <a:pPr marL="0" lvl="0" indent="0" algn="l" rtl="0">
              <a:spcBef>
                <a:spcPts val="0"/>
              </a:spcBef>
              <a:spcAft>
                <a:spcPts val="0"/>
              </a:spcAft>
              <a:buNone/>
            </a:pPr>
            <a:endParaRPr/>
          </a:p>
          <a:p>
            <a:pPr marL="0" lvl="0" indent="0" algn="l" rtl="0">
              <a:spcBef>
                <a:spcPts val="0"/>
              </a:spcBef>
              <a:spcAft>
                <a:spcPts val="0"/>
              </a:spcAft>
              <a:buNone/>
            </a:pPr>
            <a:r>
              <a:rPr lang="en-US"/>
              <a:t>Recently removed grates from windows! </a:t>
            </a:r>
            <a:endParaRPr/>
          </a:p>
          <a:p>
            <a:pPr marL="0" lvl="0" indent="0" algn="l" rtl="0">
              <a:spcBef>
                <a:spcPts val="0"/>
              </a:spcBef>
              <a:spcAft>
                <a:spcPts val="0"/>
              </a:spcAft>
              <a:buNone/>
            </a:pPr>
            <a:endParaRPr/>
          </a:p>
          <a:p>
            <a:pPr marL="0" lvl="0" indent="0" algn="l" rtl="0">
              <a:spcBef>
                <a:spcPts val="0"/>
              </a:spcBef>
              <a:spcAft>
                <a:spcPts val="0"/>
              </a:spcAft>
              <a:buNone/>
            </a:pPr>
            <a:r>
              <a:rPr lang="en-US"/>
              <a:t>I-2 zoning - by right</a:t>
            </a:r>
            <a:endParaRPr/>
          </a:p>
          <a:p>
            <a:pPr marL="0" lvl="0" indent="0" algn="l" rtl="0">
              <a:spcBef>
                <a:spcPts val="0"/>
              </a:spcBef>
              <a:spcAft>
                <a:spcPts val="0"/>
              </a:spcAft>
              <a:buNone/>
            </a:pPr>
            <a:endParaRPr/>
          </a:p>
          <a:p>
            <a:pPr marL="0" lvl="0" indent="0" algn="l" rtl="0">
              <a:spcBef>
                <a:spcPts val="0"/>
              </a:spcBef>
              <a:spcAft>
                <a:spcPts val="0"/>
              </a:spcAft>
              <a:buNone/>
            </a:pPr>
            <a:r>
              <a:rPr lang="en-US"/>
              <a:t>lighting and Philly Bread painted signage on Germantown Avenue side</a:t>
            </a:r>
            <a:endParaRPr/>
          </a:p>
          <a:p>
            <a:pPr marL="0" lvl="0" indent="0" algn="l" rtl="0">
              <a:spcBef>
                <a:spcPts val="0"/>
              </a:spcBef>
              <a:spcAft>
                <a:spcPts val="0"/>
              </a:spcAft>
              <a:buNone/>
            </a:pPr>
            <a:endParaRPr/>
          </a:p>
        </p:txBody>
      </p:sp>
      <p:sp>
        <p:nvSpPr>
          <p:cNvPr id="234" name="Google Shape;234;p8:notes"/>
          <p:cNvSpPr txBox="1">
            <a:spLocks noGrp="1"/>
          </p:cNvSpPr>
          <p:nvPr>
            <p:ph type="sldNum" idx="12"/>
          </p:nvPr>
        </p:nvSpPr>
        <p:spPr>
          <a:xfrm>
            <a:off x="4143587" y="9119475"/>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Oil Burners</a:t>
            </a:r>
            <a:endParaRPr/>
          </a:p>
          <a:p>
            <a:pPr marL="0" lvl="0" indent="0" algn="l" rtl="0">
              <a:spcBef>
                <a:spcPts val="0"/>
              </a:spcBef>
              <a:spcAft>
                <a:spcPts val="0"/>
              </a:spcAft>
              <a:buNone/>
            </a:pPr>
            <a:endParaRPr/>
          </a:p>
          <a:p>
            <a:pPr marL="0" lvl="0" indent="0" algn="l" rtl="0">
              <a:spcBef>
                <a:spcPts val="0"/>
              </a:spcBef>
              <a:spcAft>
                <a:spcPts val="0"/>
              </a:spcAft>
              <a:buNone/>
            </a:pPr>
            <a:r>
              <a:rPr lang="en-US"/>
              <a:t>Over 30,000 sf </a:t>
            </a:r>
            <a:endParaRPr/>
          </a:p>
          <a:p>
            <a:pPr marL="0" lvl="0" indent="0" algn="l" rtl="0">
              <a:spcBef>
                <a:spcPts val="0"/>
              </a:spcBef>
              <a:spcAft>
                <a:spcPts val="0"/>
              </a:spcAft>
              <a:buNone/>
            </a:pPr>
            <a:br>
              <a:rPr lang="en-US"/>
            </a:br>
            <a:r>
              <a:rPr lang="en-US"/>
              <a:t>POR purchased in 2016 for $545k</a:t>
            </a:r>
            <a:endParaRPr/>
          </a:p>
          <a:p>
            <a:pPr marL="0" lvl="0" indent="0" algn="l" rtl="0">
              <a:spcBef>
                <a:spcPts val="0"/>
              </a:spcBef>
              <a:spcAft>
                <a:spcPts val="0"/>
              </a:spcAft>
              <a:buNone/>
            </a:pPr>
            <a:r>
              <a:rPr lang="en-US"/>
              <a:t>Due Diligence - environmental issues</a:t>
            </a:r>
            <a:endParaRPr/>
          </a:p>
          <a:p>
            <a:pPr marL="0" lvl="0" indent="0" algn="l" rtl="0">
              <a:spcBef>
                <a:spcPts val="0"/>
              </a:spcBef>
              <a:spcAft>
                <a:spcPts val="0"/>
              </a:spcAft>
              <a:buNone/>
            </a:pPr>
            <a:r>
              <a:rPr lang="en-US"/>
              <a:t>lease back 12k sf to seller’s daughter </a:t>
            </a:r>
            <a:endParaRPr/>
          </a:p>
          <a:p>
            <a:pPr marL="0" lvl="0" indent="0" algn="l" rtl="0">
              <a:spcBef>
                <a:spcPts val="0"/>
              </a:spcBef>
              <a:spcAft>
                <a:spcPts val="0"/>
              </a:spcAft>
              <a:buNone/>
            </a:pPr>
            <a:endParaRPr/>
          </a:p>
          <a:p>
            <a:pPr marL="0" lvl="0" indent="0" algn="l" rtl="0">
              <a:spcBef>
                <a:spcPts val="0"/>
              </a:spcBef>
              <a:spcAft>
                <a:spcPts val="0"/>
              </a:spcAft>
              <a:buNone/>
            </a:pPr>
            <a:r>
              <a:rPr lang="en-US"/>
              <a:t>Bargain Thrift - consolidated space   </a:t>
            </a:r>
            <a:endParaRPr/>
          </a:p>
          <a:p>
            <a:pPr marL="0" lvl="0" indent="0" algn="l" rtl="0">
              <a:spcBef>
                <a:spcPts val="0"/>
              </a:spcBef>
              <a:spcAft>
                <a:spcPts val="0"/>
              </a:spcAft>
              <a:buNone/>
            </a:pPr>
            <a:r>
              <a:rPr lang="en-US"/>
              <a:t>Philadelphia Woodworking - relocated from Kensington  </a:t>
            </a:r>
            <a:endParaRPr/>
          </a:p>
          <a:p>
            <a:pPr marL="0" lvl="0" indent="0" algn="l" rtl="0">
              <a:spcBef>
                <a:spcPts val="0"/>
              </a:spcBef>
              <a:spcAft>
                <a:spcPts val="0"/>
              </a:spcAft>
              <a:buNone/>
            </a:pPr>
            <a:r>
              <a:rPr lang="en-US"/>
              <a:t>Philly Bread – moved from Olney – retail coming soon</a:t>
            </a:r>
            <a:endParaRPr/>
          </a:p>
          <a:p>
            <a:pPr marL="0" lvl="0" indent="0" algn="l" rtl="0">
              <a:spcBef>
                <a:spcPts val="0"/>
              </a:spcBef>
              <a:spcAft>
                <a:spcPts val="0"/>
              </a:spcAft>
              <a:buNone/>
            </a:pPr>
            <a:endParaRPr/>
          </a:p>
          <a:p>
            <a:pPr marL="0" lvl="0" indent="0" algn="l" rtl="0">
              <a:spcBef>
                <a:spcPts val="0"/>
              </a:spcBef>
              <a:spcAft>
                <a:spcPts val="0"/>
              </a:spcAft>
              <a:buNone/>
            </a:pPr>
            <a:r>
              <a:rPr lang="en-US"/>
              <a:t>Recently removed grates from windows! </a:t>
            </a:r>
            <a:endParaRPr/>
          </a:p>
          <a:p>
            <a:pPr marL="0" lvl="0" indent="0" algn="l" rtl="0">
              <a:spcBef>
                <a:spcPts val="0"/>
              </a:spcBef>
              <a:spcAft>
                <a:spcPts val="0"/>
              </a:spcAft>
              <a:buNone/>
            </a:pPr>
            <a:endParaRPr/>
          </a:p>
          <a:p>
            <a:pPr marL="0" lvl="0" indent="0" algn="l" rtl="0">
              <a:spcBef>
                <a:spcPts val="0"/>
              </a:spcBef>
              <a:spcAft>
                <a:spcPts val="0"/>
              </a:spcAft>
              <a:buNone/>
            </a:pPr>
            <a:r>
              <a:rPr lang="en-US"/>
              <a:t>I-2 zoning - by right</a:t>
            </a:r>
            <a:endParaRPr/>
          </a:p>
          <a:p>
            <a:pPr marL="0" lvl="0" indent="0" algn="l" rtl="0">
              <a:spcBef>
                <a:spcPts val="0"/>
              </a:spcBef>
              <a:spcAft>
                <a:spcPts val="0"/>
              </a:spcAft>
              <a:buNone/>
            </a:pPr>
            <a:endParaRPr/>
          </a:p>
          <a:p>
            <a:pPr marL="0" lvl="0" indent="0" algn="l" rtl="0">
              <a:spcBef>
                <a:spcPts val="0"/>
              </a:spcBef>
              <a:spcAft>
                <a:spcPts val="0"/>
              </a:spcAft>
              <a:buNone/>
            </a:pPr>
            <a:r>
              <a:rPr lang="en-US"/>
              <a:t>lighting and Philly Bread painted signage on Germantown Avenue side</a:t>
            </a:r>
            <a:endParaRPr/>
          </a:p>
          <a:p>
            <a:pPr marL="0" lvl="0" indent="0" algn="l" rtl="0">
              <a:spcBef>
                <a:spcPts val="0"/>
              </a:spcBef>
              <a:spcAft>
                <a:spcPts val="0"/>
              </a:spcAft>
              <a:buNone/>
            </a:pPr>
            <a:endParaRPr/>
          </a:p>
        </p:txBody>
      </p:sp>
      <p:sp>
        <p:nvSpPr>
          <p:cNvPr id="234" name="Google Shape;234;p8:notes"/>
          <p:cNvSpPr txBox="1">
            <a:spLocks noGrp="1"/>
          </p:cNvSpPr>
          <p:nvPr>
            <p:ph type="sldNum" idx="12"/>
          </p:nvPr>
        </p:nvSpPr>
        <p:spPr>
          <a:xfrm>
            <a:off x="4143587" y="9119475"/>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184560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Bladsell Pencil Factory</a:t>
            </a:r>
            <a:endParaRPr/>
          </a:p>
          <a:p>
            <a:pPr marL="0" lvl="0" indent="0" algn="l" rtl="0">
              <a:spcBef>
                <a:spcPts val="0"/>
              </a:spcBef>
              <a:spcAft>
                <a:spcPts val="0"/>
              </a:spcAft>
              <a:buNone/>
            </a:pPr>
            <a:endParaRPr/>
          </a:p>
          <a:p>
            <a:pPr marL="0" lvl="0" indent="0" algn="l" rtl="0">
              <a:spcBef>
                <a:spcPts val="0"/>
              </a:spcBef>
              <a:spcAft>
                <a:spcPts val="0"/>
              </a:spcAft>
              <a:buNone/>
            </a:pPr>
            <a:r>
              <a:rPr lang="en-US"/>
              <a:t>POR purchased in 2016 for $225k </a:t>
            </a:r>
            <a:endParaRPr/>
          </a:p>
          <a:p>
            <a:pPr marL="0" lvl="0" indent="0" algn="l" rtl="0">
              <a:spcBef>
                <a:spcPts val="0"/>
              </a:spcBef>
              <a:spcAft>
                <a:spcPts val="0"/>
              </a:spcAft>
              <a:buNone/>
            </a:pPr>
            <a:r>
              <a:rPr lang="en-US"/>
              <a:t>6,000 sf and 10,400 sf</a:t>
            </a:r>
            <a:endParaRPr/>
          </a:p>
          <a:p>
            <a:pPr marL="0" lvl="0" indent="0" algn="l" rtl="0">
              <a:spcBef>
                <a:spcPts val="0"/>
              </a:spcBef>
              <a:spcAft>
                <a:spcPts val="0"/>
              </a:spcAft>
              <a:buNone/>
            </a:pPr>
            <a:r>
              <a:rPr lang="en-US"/>
              <a:t>Historic rehab - PHC - full size windows</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a:t>Current tenants: Fourfront - SEO Optimization and Attic Brewing - Hazy IPA</a:t>
            </a:r>
            <a:endParaRPr/>
          </a:p>
          <a:p>
            <a:pPr marL="0" lvl="0" indent="0" algn="l" rtl="0">
              <a:spcBef>
                <a:spcPts val="0"/>
              </a:spcBef>
              <a:spcAft>
                <a:spcPts val="0"/>
              </a:spcAft>
              <a:buNone/>
            </a:pPr>
            <a:endParaRPr/>
          </a:p>
          <a:p>
            <a:pPr marL="0" lvl="0" indent="0" algn="l" rtl="0">
              <a:spcBef>
                <a:spcPts val="0"/>
              </a:spcBef>
              <a:spcAft>
                <a:spcPts val="0"/>
              </a:spcAft>
              <a:buNone/>
            </a:pPr>
            <a:r>
              <a:rPr lang="en-US"/>
              <a:t>Coming soon – Deke’s BBQ</a:t>
            </a:r>
            <a:endParaRPr/>
          </a:p>
          <a:p>
            <a:pPr marL="0" lvl="0" indent="0" algn="l" rtl="0">
              <a:spcBef>
                <a:spcPts val="0"/>
              </a:spcBef>
              <a:spcAft>
                <a:spcPts val="0"/>
              </a:spcAft>
              <a:buNone/>
            </a:pPr>
            <a:endParaRPr/>
          </a:p>
          <a:p>
            <a:pPr marL="0" lvl="0" indent="0" algn="l" rtl="0">
              <a:spcBef>
                <a:spcPts val="0"/>
              </a:spcBef>
              <a:spcAft>
                <a:spcPts val="0"/>
              </a:spcAft>
              <a:buNone/>
            </a:pPr>
            <a:r>
              <a:rPr lang="en-US"/>
              <a:t>Wayne Junction Historic District established in 2018 - strongly supported</a:t>
            </a:r>
            <a:endParaRPr/>
          </a:p>
          <a:p>
            <a:pPr marL="0" lvl="0" indent="0" algn="l" rtl="0">
              <a:spcBef>
                <a:spcPts val="0"/>
              </a:spcBef>
              <a:spcAft>
                <a:spcPts val="0"/>
              </a:spcAft>
              <a:buNone/>
            </a:pPr>
            <a:endParaRPr/>
          </a:p>
        </p:txBody>
      </p:sp>
      <p:sp>
        <p:nvSpPr>
          <p:cNvPr id="245" name="Google Shape;245;p9:notes"/>
          <p:cNvSpPr txBox="1">
            <a:spLocks noGrp="1"/>
          </p:cNvSpPr>
          <p:nvPr>
            <p:ph type="sldNum" idx="12"/>
          </p:nvPr>
        </p:nvSpPr>
        <p:spPr>
          <a:xfrm>
            <a:off x="4143587" y="9119475"/>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Max Levy Building - 1902</a:t>
            </a:r>
            <a:endParaRPr/>
          </a:p>
          <a:p>
            <a:pPr marL="0" lvl="0" indent="0" algn="l" rtl="0">
              <a:spcBef>
                <a:spcPts val="0"/>
              </a:spcBef>
              <a:spcAft>
                <a:spcPts val="0"/>
              </a:spcAft>
              <a:buNone/>
            </a:pPr>
            <a:endParaRPr/>
          </a:p>
          <a:p>
            <a:pPr marL="0" lvl="0" indent="0" algn="l" rtl="0">
              <a:spcBef>
                <a:spcPts val="0"/>
              </a:spcBef>
              <a:spcAft>
                <a:spcPts val="0"/>
              </a:spcAft>
              <a:buNone/>
            </a:pPr>
            <a:r>
              <a:rPr lang="en-US"/>
              <a:t>26,665 sf building </a:t>
            </a:r>
            <a:endParaRPr/>
          </a:p>
          <a:p>
            <a:pPr marL="0" lvl="0" indent="0" algn="l" rtl="0">
              <a:spcBef>
                <a:spcPts val="0"/>
              </a:spcBef>
              <a:spcAft>
                <a:spcPts val="0"/>
              </a:spcAft>
              <a:buNone/>
            </a:pPr>
            <a:endParaRPr/>
          </a:p>
          <a:p>
            <a:pPr marL="0" lvl="0" indent="0" algn="l" rtl="0">
              <a:spcBef>
                <a:spcPts val="0"/>
              </a:spcBef>
              <a:spcAft>
                <a:spcPts val="0"/>
              </a:spcAft>
              <a:buNone/>
            </a:pPr>
            <a:r>
              <a:rPr lang="en-US"/>
              <a:t>POR purchased in 2012 for $150k </a:t>
            </a:r>
            <a:endParaRPr/>
          </a:p>
          <a:p>
            <a:pPr marL="0" lvl="0" indent="0" algn="l" rtl="0">
              <a:spcBef>
                <a:spcPts val="0"/>
              </a:spcBef>
              <a:spcAft>
                <a:spcPts val="0"/>
              </a:spcAft>
              <a:buNone/>
            </a:pPr>
            <a:endParaRPr/>
          </a:p>
          <a:p>
            <a:pPr marL="0" lvl="0" indent="0" algn="l" rtl="0">
              <a:spcBef>
                <a:spcPts val="0"/>
              </a:spcBef>
              <a:spcAft>
                <a:spcPts val="0"/>
              </a:spcAft>
              <a:buNone/>
            </a:pPr>
            <a:r>
              <a:rPr lang="en-US"/>
              <a:t>Plans - 32 apartments</a:t>
            </a:r>
            <a:endParaRPr/>
          </a:p>
          <a:p>
            <a:pPr marL="0" lvl="0" indent="0" algn="l" rtl="0">
              <a:spcBef>
                <a:spcPts val="0"/>
              </a:spcBef>
              <a:spcAft>
                <a:spcPts val="0"/>
              </a:spcAft>
              <a:buNone/>
            </a:pPr>
            <a:r>
              <a:rPr lang="en-US"/>
              <a:t>shovel ready</a:t>
            </a:r>
            <a:endParaRPr/>
          </a:p>
          <a:p>
            <a:pPr marL="0" lvl="0" indent="0" algn="l" rtl="0">
              <a:spcBef>
                <a:spcPts val="0"/>
              </a:spcBef>
              <a:spcAft>
                <a:spcPts val="0"/>
              </a:spcAft>
              <a:buNone/>
            </a:pPr>
            <a:endParaRPr/>
          </a:p>
          <a:p>
            <a:pPr marL="0" lvl="0" indent="0" algn="l" rtl="0">
              <a:spcBef>
                <a:spcPts val="0"/>
              </a:spcBef>
              <a:spcAft>
                <a:spcPts val="0"/>
              </a:spcAft>
              <a:buNone/>
            </a:pPr>
            <a:r>
              <a:rPr lang="en-US"/>
              <a:t>waiting on financing from Penn Community Bank - approval tomorrow</a:t>
            </a:r>
            <a:endParaRPr/>
          </a:p>
          <a:p>
            <a:pPr marL="0" lvl="0" indent="0" algn="l" rtl="0">
              <a:spcBef>
                <a:spcPts val="0"/>
              </a:spcBef>
              <a:spcAft>
                <a:spcPts val="0"/>
              </a:spcAft>
              <a:buNone/>
            </a:pPr>
            <a:endParaRPr/>
          </a:p>
          <a:p>
            <a:pPr marL="0" lvl="0" indent="0" algn="l" rtl="0">
              <a:spcBef>
                <a:spcPts val="0"/>
              </a:spcBef>
              <a:spcAft>
                <a:spcPts val="0"/>
              </a:spcAft>
              <a:buNone/>
            </a:pPr>
            <a:r>
              <a:rPr lang="en-US"/>
              <a:t>State and Federal Historic Tax Credits - Full restoration including full size windows</a:t>
            </a:r>
            <a:endParaRPr/>
          </a:p>
          <a:p>
            <a:pPr marL="0" lvl="0" indent="0" algn="l" rtl="0">
              <a:spcBef>
                <a:spcPts val="0"/>
              </a:spcBef>
              <a:spcAft>
                <a:spcPts val="0"/>
              </a:spcAft>
              <a:buNone/>
            </a:pPr>
            <a:endParaRPr/>
          </a:p>
          <a:p>
            <a:pPr marL="0" lvl="0" indent="0" algn="l" rtl="0">
              <a:spcBef>
                <a:spcPts val="0"/>
              </a:spcBef>
              <a:spcAft>
                <a:spcPts val="0"/>
              </a:spcAft>
              <a:buNone/>
            </a:pPr>
            <a:r>
              <a:rPr lang="en-US"/>
              <a:t>Zoning – I-2 industrial - variance needed</a:t>
            </a:r>
            <a:endParaRPr/>
          </a:p>
          <a:p>
            <a:pPr marL="0" lvl="0" indent="0" algn="l" rtl="0">
              <a:spcBef>
                <a:spcPts val="0"/>
              </a:spcBef>
              <a:spcAft>
                <a:spcPts val="0"/>
              </a:spcAft>
              <a:buNone/>
            </a:pPr>
            <a:endParaRPr/>
          </a:p>
        </p:txBody>
      </p:sp>
      <p:sp>
        <p:nvSpPr>
          <p:cNvPr id="255" name="Google Shape;255;p10:notes"/>
          <p:cNvSpPr txBox="1">
            <a:spLocks noGrp="1"/>
          </p:cNvSpPr>
          <p:nvPr>
            <p:ph type="sldNum" idx="12"/>
          </p:nvPr>
        </p:nvSpPr>
        <p:spPr>
          <a:xfrm>
            <a:off x="4143587" y="9119475"/>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1: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11:notes"/>
          <p:cNvSpPr txBox="1">
            <a:spLocks noGrp="1"/>
          </p:cNvSpPr>
          <p:nvPr>
            <p:ph type="body" idx="1"/>
          </p:nvPr>
        </p:nvSpPr>
        <p:spPr>
          <a:xfrm>
            <a:off x="731520" y="4560571"/>
            <a:ext cx="5852160" cy="4320540"/>
          </a:xfrm>
          <a:prstGeom prst="rect">
            <a:avLst/>
          </a:prstGeom>
          <a:noFill/>
          <a:ln>
            <a:noFill/>
          </a:ln>
        </p:spPr>
        <p:txBody>
          <a:bodyPr spcFirstLastPara="1" wrap="square" lIns="96600" tIns="96600" rIns="96600" bIns="96600" anchor="t" anchorCtr="0">
            <a:noAutofit/>
          </a:bodyPr>
          <a:lstStyle/>
          <a:p>
            <a:pPr marL="0" lvl="0" indent="0" algn="l" rtl="0">
              <a:spcBef>
                <a:spcPts val="0"/>
              </a:spcBef>
              <a:spcAft>
                <a:spcPts val="0"/>
              </a:spcAft>
              <a:buNone/>
            </a:pPr>
            <a:r>
              <a:rPr lang="en-US"/>
              <a:t>Schematic of what it will look like when completed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2: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12:notes"/>
          <p:cNvSpPr txBox="1">
            <a:spLocks noGrp="1"/>
          </p:cNvSpPr>
          <p:nvPr>
            <p:ph type="body" idx="1"/>
          </p:nvPr>
        </p:nvSpPr>
        <p:spPr>
          <a:xfrm>
            <a:off x="731520" y="4560571"/>
            <a:ext cx="5852160" cy="4320540"/>
          </a:xfrm>
          <a:prstGeom prst="rect">
            <a:avLst/>
          </a:prstGeom>
          <a:noFill/>
          <a:ln>
            <a:noFill/>
          </a:ln>
        </p:spPr>
        <p:txBody>
          <a:bodyPr spcFirstLastPara="1" wrap="square" lIns="96600" tIns="96600" rIns="96600" bIns="96600" anchor="t" anchorCtr="0">
            <a:noAutofit/>
          </a:bodyPr>
          <a:lstStyle/>
          <a:p>
            <a:pPr marL="0" lvl="0" indent="0" algn="l" rtl="0">
              <a:spcBef>
                <a:spcPts val="0"/>
              </a:spcBef>
              <a:spcAft>
                <a:spcPts val="0"/>
              </a:spcAft>
              <a:buNone/>
            </a:pPr>
            <a:r>
              <a:rPr lang="en-US"/>
              <a:t>Moore Push Pin Factory - first manufacturer of X-Rays in US</a:t>
            </a:r>
            <a:endParaRPr/>
          </a:p>
          <a:p>
            <a:pPr marL="0" lvl="0" indent="0" algn="l" rtl="0">
              <a:spcBef>
                <a:spcPts val="0"/>
              </a:spcBef>
              <a:spcAft>
                <a:spcPts val="0"/>
              </a:spcAft>
              <a:buNone/>
            </a:pPr>
            <a:endParaRPr/>
          </a:p>
          <a:p>
            <a:pPr marL="0" lvl="0" indent="0" algn="l" rtl="0">
              <a:spcBef>
                <a:spcPts val="0"/>
              </a:spcBef>
              <a:spcAft>
                <a:spcPts val="0"/>
              </a:spcAft>
              <a:buNone/>
            </a:pPr>
            <a:r>
              <a:rPr lang="en-US"/>
              <a:t>POR Purchased in Oct 2018 for $375k </a:t>
            </a:r>
            <a:endParaRPr/>
          </a:p>
          <a:p>
            <a:pPr marL="0" lvl="0" indent="0" algn="l" rtl="0">
              <a:spcBef>
                <a:spcPts val="0"/>
              </a:spcBef>
              <a:spcAft>
                <a:spcPts val="0"/>
              </a:spcAft>
              <a:buNone/>
            </a:pPr>
            <a:r>
              <a:rPr lang="en-US"/>
              <a:t>14,800 sf building</a:t>
            </a:r>
            <a:endParaRPr/>
          </a:p>
          <a:p>
            <a:pPr marL="0" lvl="0" indent="0" algn="l" rtl="0">
              <a:spcBef>
                <a:spcPts val="0"/>
              </a:spcBef>
              <a:spcAft>
                <a:spcPts val="0"/>
              </a:spcAft>
              <a:buNone/>
            </a:pPr>
            <a:endParaRPr/>
          </a:p>
          <a:p>
            <a:pPr marL="0" lvl="0" indent="0" algn="l" rtl="0">
              <a:spcBef>
                <a:spcPts val="0"/>
              </a:spcBef>
              <a:spcAft>
                <a:spcPts val="0"/>
              </a:spcAft>
              <a:buNone/>
            </a:pPr>
            <a:r>
              <a:rPr lang="en-US"/>
              <a:t>Plans for office/retail space - waiting for leases - non profit, barista school, contractor training school</a:t>
            </a:r>
            <a:endParaRPr/>
          </a:p>
          <a:p>
            <a:pPr marL="0" lvl="0" indent="0" algn="l" rtl="0">
              <a:spcBef>
                <a:spcPts val="0"/>
              </a:spcBef>
              <a:spcAft>
                <a:spcPts val="0"/>
              </a:spcAft>
              <a:buNone/>
            </a:pPr>
            <a:endParaRPr/>
          </a:p>
          <a:p>
            <a:pPr marL="0" lvl="0" indent="0" algn="l" rtl="0">
              <a:spcBef>
                <a:spcPts val="0"/>
              </a:spcBef>
              <a:spcAft>
                <a:spcPts val="0"/>
              </a:spcAft>
              <a:buNone/>
            </a:pPr>
            <a:r>
              <a:rPr lang="en-US"/>
              <a:t>structurally unsound rear - will start demo of add on buildings soon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5" name="Google Shape;15;p2"/>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 name="Google Shape;16;p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1pPr>
            <a:lvl2pPr marL="0" marR="0" lvl="1" indent="0" algn="r">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2pPr>
            <a:lvl3pPr marL="0" marR="0" lvl="2" indent="0" algn="r">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3pPr>
            <a:lvl4pPr marL="0" marR="0" lvl="3" indent="0" algn="r">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4pPr>
            <a:lvl5pPr marL="0" marR="0" lvl="4" indent="0" algn="r">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5pPr>
            <a:lvl6pPr marL="0" marR="0" lvl="5" indent="0" algn="r">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6pPr>
            <a:lvl7pPr marL="0" marR="0" lvl="6" indent="0" algn="r">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7pPr>
            <a:lvl8pPr marL="0" marR="0" lvl="7" indent="0" algn="r">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8pPr>
            <a:lvl9pPr marL="0" marR="0" lvl="8" indent="0" algn="r">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1pPr>
            <a:lvl2pPr marL="0" marR="0" lvl="1"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2pPr>
            <a:lvl3pPr marL="0" marR="0" lvl="2"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3pPr>
            <a:lvl4pPr marL="0" marR="0" lvl="3"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4pPr>
            <a:lvl5pPr marL="0" marR="0" lvl="4"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5pPr>
            <a:lvl6pPr marL="0" marR="0" lvl="5"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6pPr>
            <a:lvl7pPr marL="0" marR="0" lvl="6"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7pPr>
            <a:lvl8pPr marL="0" marR="0" lvl="7"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8pPr>
            <a:lvl9pPr marL="0" marR="0" lvl="8"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Image">
  <p:cSld name="Vertical Image">
    <p:spTree>
      <p:nvGrpSpPr>
        <p:cNvPr id="1" name="Shape 64"/>
        <p:cNvGrpSpPr/>
        <p:nvPr/>
      </p:nvGrpSpPr>
      <p:grpSpPr>
        <a:xfrm>
          <a:off x="0" y="0"/>
          <a:ext cx="0" cy="0"/>
          <a:chOff x="0" y="0"/>
          <a:chExt cx="0" cy="0"/>
        </a:xfrm>
      </p:grpSpPr>
      <p:sp>
        <p:nvSpPr>
          <p:cNvPr id="65" name="Google Shape;65;p14"/>
          <p:cNvSpPr txBox="1">
            <a:spLocks noGrp="1"/>
          </p:cNvSpPr>
          <p:nvPr>
            <p:ph type="ctrTitle"/>
          </p:nvPr>
        </p:nvSpPr>
        <p:spPr>
          <a:xfrm>
            <a:off x="4639759" y="610334"/>
            <a:ext cx="7078012" cy="19805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FFFFFF"/>
              </a:buClr>
              <a:buSzPts val="4800"/>
              <a:buFont typeface="Georgia"/>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4"/>
          <p:cNvSpPr txBox="1">
            <a:spLocks noGrp="1"/>
          </p:cNvSpPr>
          <p:nvPr>
            <p:ph type="subTitle" idx="1"/>
          </p:nvPr>
        </p:nvSpPr>
        <p:spPr>
          <a:xfrm>
            <a:off x="4673057" y="2591227"/>
            <a:ext cx="6454761" cy="398316"/>
          </a:xfrm>
          <a:prstGeom prst="rect">
            <a:avLst/>
          </a:prstGeom>
          <a:noFill/>
          <a:ln>
            <a:noFill/>
          </a:ln>
        </p:spPr>
        <p:txBody>
          <a:bodyPr spcFirstLastPara="1" wrap="square" lIns="91425" tIns="45700" rIns="91425" bIns="45700" anchor="t" anchorCtr="0">
            <a:noAutofit/>
          </a:bodyPr>
          <a:lstStyle>
            <a:lvl1pPr lvl="0" algn="l">
              <a:spcBef>
                <a:spcPts val="373"/>
              </a:spcBef>
              <a:spcAft>
                <a:spcPts val="0"/>
              </a:spcAft>
              <a:buClr>
                <a:srgbClr val="FFD954"/>
              </a:buClr>
              <a:buSzPts val="1867"/>
              <a:buFont typeface="Arial Black"/>
              <a:buNone/>
              <a:defRPr>
                <a:solidFill>
                  <a:srgbClr val="FFD954"/>
                </a:solidFill>
              </a:defRPr>
            </a:lvl1pPr>
            <a:lvl2pPr lvl="1" algn="ctr">
              <a:spcBef>
                <a:spcPts val="480"/>
              </a:spcBef>
              <a:spcAft>
                <a:spcPts val="0"/>
              </a:spcAft>
              <a:buClr>
                <a:srgbClr val="888888"/>
              </a:buClr>
              <a:buSzPts val="2400"/>
              <a:buNone/>
              <a:defRPr>
                <a:solidFill>
                  <a:srgbClr val="888888"/>
                </a:solidFill>
              </a:defRPr>
            </a:lvl2pPr>
            <a:lvl3pPr lvl="2" algn="ctr">
              <a:spcBef>
                <a:spcPts val="373"/>
              </a:spcBef>
              <a:spcAft>
                <a:spcPts val="0"/>
              </a:spcAft>
              <a:buClr>
                <a:srgbClr val="888888"/>
              </a:buClr>
              <a:buSzPts val="1867"/>
              <a:buNone/>
              <a:defRPr>
                <a:solidFill>
                  <a:srgbClr val="888888"/>
                </a:solidFill>
              </a:defRPr>
            </a:lvl3pPr>
            <a:lvl4pPr lvl="3" algn="ctr">
              <a:spcBef>
                <a:spcPts val="533"/>
              </a:spcBef>
              <a:spcAft>
                <a:spcPts val="0"/>
              </a:spcAft>
              <a:buClr>
                <a:srgbClr val="888888"/>
              </a:buClr>
              <a:buSzPts val="2667"/>
              <a:buNone/>
              <a:defRPr>
                <a:solidFill>
                  <a:srgbClr val="888888"/>
                </a:solidFill>
              </a:defRPr>
            </a:lvl4pPr>
            <a:lvl5pPr lvl="4" algn="ctr">
              <a:spcBef>
                <a:spcPts val="533"/>
              </a:spcBef>
              <a:spcAft>
                <a:spcPts val="0"/>
              </a:spcAft>
              <a:buClr>
                <a:srgbClr val="888888"/>
              </a:buClr>
              <a:buSzPts val="2667"/>
              <a:buNone/>
              <a:defRPr>
                <a:solidFill>
                  <a:srgbClr val="888888"/>
                </a:solidFill>
              </a:defRPr>
            </a:lvl5pPr>
            <a:lvl6pPr lvl="5" algn="ctr">
              <a:spcBef>
                <a:spcPts val="533"/>
              </a:spcBef>
              <a:spcAft>
                <a:spcPts val="0"/>
              </a:spcAft>
              <a:buClr>
                <a:srgbClr val="888888"/>
              </a:buClr>
              <a:buSzPts val="2667"/>
              <a:buNone/>
              <a:defRPr>
                <a:solidFill>
                  <a:srgbClr val="888888"/>
                </a:solidFill>
              </a:defRPr>
            </a:lvl6pPr>
            <a:lvl7pPr lvl="6" algn="ctr">
              <a:spcBef>
                <a:spcPts val="533"/>
              </a:spcBef>
              <a:spcAft>
                <a:spcPts val="0"/>
              </a:spcAft>
              <a:buClr>
                <a:srgbClr val="888888"/>
              </a:buClr>
              <a:buSzPts val="2667"/>
              <a:buNone/>
              <a:defRPr>
                <a:solidFill>
                  <a:srgbClr val="888888"/>
                </a:solidFill>
              </a:defRPr>
            </a:lvl7pPr>
            <a:lvl8pPr lvl="7" algn="ctr">
              <a:spcBef>
                <a:spcPts val="533"/>
              </a:spcBef>
              <a:spcAft>
                <a:spcPts val="0"/>
              </a:spcAft>
              <a:buClr>
                <a:srgbClr val="888888"/>
              </a:buClr>
              <a:buSzPts val="2667"/>
              <a:buNone/>
              <a:defRPr>
                <a:solidFill>
                  <a:srgbClr val="888888"/>
                </a:solidFill>
              </a:defRPr>
            </a:lvl8pPr>
            <a:lvl9pPr lvl="8" algn="ctr">
              <a:spcBef>
                <a:spcPts val="533"/>
              </a:spcBef>
              <a:spcAft>
                <a:spcPts val="0"/>
              </a:spcAft>
              <a:buClr>
                <a:srgbClr val="888888"/>
              </a:buClr>
              <a:buSzPts val="2667"/>
              <a:buNone/>
              <a:defRPr>
                <a:solidFill>
                  <a:srgbClr val="888888"/>
                </a:solidFill>
              </a:defRPr>
            </a:lvl9pPr>
          </a:lstStyle>
          <a:p>
            <a:endParaRPr/>
          </a:p>
        </p:txBody>
      </p:sp>
      <p:sp>
        <p:nvSpPr>
          <p:cNvPr id="67" name="Google Shape;67;p14"/>
          <p:cNvSpPr txBox="1">
            <a:spLocks noGrp="1"/>
          </p:cNvSpPr>
          <p:nvPr>
            <p:ph type="body" idx="2"/>
          </p:nvPr>
        </p:nvSpPr>
        <p:spPr>
          <a:xfrm>
            <a:off x="1" y="8354"/>
            <a:ext cx="4349959" cy="6849647"/>
          </a:xfrm>
          <a:prstGeom prst="rect">
            <a:avLst/>
          </a:prstGeom>
          <a:noFill/>
          <a:ln>
            <a:noFill/>
          </a:ln>
        </p:spPr>
        <p:txBody>
          <a:bodyPr spcFirstLastPara="1" wrap="square" lIns="91425" tIns="45700" rIns="91425" bIns="45700" anchor="t" anchorCtr="0">
            <a:noAutofit/>
          </a:bodyPr>
          <a:lstStyle>
            <a:lvl1pPr marL="457200" lvl="0" indent="-228600" algn="ctr">
              <a:spcBef>
                <a:spcPts val="747"/>
              </a:spcBef>
              <a:spcAft>
                <a:spcPts val="0"/>
              </a:spcAft>
              <a:buClr>
                <a:srgbClr val="FFD954"/>
              </a:buClr>
              <a:buSzPts val="3733"/>
              <a:buFont typeface="Arial Black"/>
              <a:buNone/>
              <a:defRPr sz="3733"/>
            </a:lvl1pPr>
            <a:lvl2pPr marL="914400" lvl="1" indent="-431800" algn="l">
              <a:spcBef>
                <a:spcPts val="640"/>
              </a:spcBef>
              <a:spcAft>
                <a:spcPts val="0"/>
              </a:spcAft>
              <a:buClr>
                <a:schemeClr val="lt1"/>
              </a:buClr>
              <a:buSzPts val="3200"/>
              <a:buAutoNum type="arabicPeriod"/>
              <a:defRPr sz="3200"/>
            </a:lvl2pPr>
            <a:lvl3pPr marL="1371600" lvl="2" indent="-397954" algn="l">
              <a:spcBef>
                <a:spcPts val="533"/>
              </a:spcBef>
              <a:spcAft>
                <a:spcPts val="0"/>
              </a:spcAft>
              <a:buClr>
                <a:schemeClr val="lt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228600" algn="l">
              <a:spcBef>
                <a:spcPts val="480"/>
              </a:spcBef>
              <a:spcAft>
                <a:spcPts val="0"/>
              </a:spcAft>
              <a:buClr>
                <a:schemeClr val="dk1"/>
              </a:buClr>
              <a:buSzPts val="2400"/>
              <a:buNone/>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68" name="Google Shape;68;p14"/>
          <p:cNvSpPr txBox="1">
            <a:spLocks noGrp="1"/>
          </p:cNvSpPr>
          <p:nvPr>
            <p:ph type="sldNum" idx="12"/>
          </p:nvPr>
        </p:nvSpPr>
        <p:spPr>
          <a:xfrm>
            <a:off x="9262008" y="6356351"/>
            <a:ext cx="28448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400" b="1" i="0" u="none" strike="noStrike" cap="none">
                <a:solidFill>
                  <a:schemeClr val="lt1"/>
                </a:solidFill>
                <a:latin typeface="Georgia"/>
                <a:ea typeface="Georgia"/>
                <a:cs typeface="Georgia"/>
                <a:sym typeface="Georgia"/>
              </a:defRPr>
            </a:lvl1pPr>
            <a:lvl2pPr marL="0" lvl="1" indent="0" algn="r">
              <a:spcBef>
                <a:spcPts val="0"/>
              </a:spcBef>
              <a:buNone/>
              <a:defRPr sz="2400" b="1" i="0" u="none" strike="noStrike" cap="none">
                <a:solidFill>
                  <a:schemeClr val="lt1"/>
                </a:solidFill>
                <a:latin typeface="Georgia"/>
                <a:ea typeface="Georgia"/>
                <a:cs typeface="Georgia"/>
                <a:sym typeface="Georgia"/>
              </a:defRPr>
            </a:lvl2pPr>
            <a:lvl3pPr marL="0" lvl="2" indent="0" algn="r">
              <a:spcBef>
                <a:spcPts val="0"/>
              </a:spcBef>
              <a:buNone/>
              <a:defRPr sz="2400" b="1" i="0" u="none" strike="noStrike" cap="none">
                <a:solidFill>
                  <a:schemeClr val="lt1"/>
                </a:solidFill>
                <a:latin typeface="Georgia"/>
                <a:ea typeface="Georgia"/>
                <a:cs typeface="Georgia"/>
                <a:sym typeface="Georgia"/>
              </a:defRPr>
            </a:lvl3pPr>
            <a:lvl4pPr marL="0" lvl="3" indent="0" algn="r">
              <a:spcBef>
                <a:spcPts val="0"/>
              </a:spcBef>
              <a:buNone/>
              <a:defRPr sz="2400" b="1" i="0" u="none" strike="noStrike" cap="none">
                <a:solidFill>
                  <a:schemeClr val="lt1"/>
                </a:solidFill>
                <a:latin typeface="Georgia"/>
                <a:ea typeface="Georgia"/>
                <a:cs typeface="Georgia"/>
                <a:sym typeface="Georgia"/>
              </a:defRPr>
            </a:lvl4pPr>
            <a:lvl5pPr marL="0" lvl="4" indent="0" algn="r">
              <a:spcBef>
                <a:spcPts val="0"/>
              </a:spcBef>
              <a:buNone/>
              <a:defRPr sz="2400" b="1" i="0" u="none" strike="noStrike" cap="none">
                <a:solidFill>
                  <a:schemeClr val="lt1"/>
                </a:solidFill>
                <a:latin typeface="Georgia"/>
                <a:ea typeface="Georgia"/>
                <a:cs typeface="Georgia"/>
                <a:sym typeface="Georgia"/>
              </a:defRPr>
            </a:lvl5pPr>
            <a:lvl6pPr marL="0" lvl="5" indent="0" algn="r">
              <a:spcBef>
                <a:spcPts val="0"/>
              </a:spcBef>
              <a:buNone/>
              <a:defRPr sz="2400" b="1" i="0" u="none" strike="noStrike" cap="none">
                <a:solidFill>
                  <a:schemeClr val="lt1"/>
                </a:solidFill>
                <a:latin typeface="Georgia"/>
                <a:ea typeface="Georgia"/>
                <a:cs typeface="Georgia"/>
                <a:sym typeface="Georgia"/>
              </a:defRPr>
            </a:lvl6pPr>
            <a:lvl7pPr marL="0" lvl="6" indent="0" algn="r">
              <a:spcBef>
                <a:spcPts val="0"/>
              </a:spcBef>
              <a:buNone/>
              <a:defRPr sz="2400" b="1" i="0" u="none" strike="noStrike" cap="none">
                <a:solidFill>
                  <a:schemeClr val="lt1"/>
                </a:solidFill>
                <a:latin typeface="Georgia"/>
                <a:ea typeface="Georgia"/>
                <a:cs typeface="Georgia"/>
                <a:sym typeface="Georgia"/>
              </a:defRPr>
            </a:lvl7pPr>
            <a:lvl8pPr marL="0" lvl="7" indent="0" algn="r">
              <a:spcBef>
                <a:spcPts val="0"/>
              </a:spcBef>
              <a:buNone/>
              <a:defRPr sz="2400" b="1" i="0" u="none" strike="noStrike" cap="none">
                <a:solidFill>
                  <a:schemeClr val="lt1"/>
                </a:solidFill>
                <a:latin typeface="Georgia"/>
                <a:ea typeface="Georgia"/>
                <a:cs typeface="Georgia"/>
                <a:sym typeface="Georgia"/>
              </a:defRPr>
            </a:lvl8pPr>
            <a:lvl9pPr marL="0" lvl="8" indent="0" algn="r">
              <a:spcBef>
                <a:spcPts val="0"/>
              </a:spcBef>
              <a:buNone/>
              <a:defRPr sz="2400" b="1" i="0" u="none" strike="noStrike" cap="none">
                <a:solidFill>
                  <a:schemeClr val="lt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
        <p:nvSpPr>
          <p:cNvPr id="69" name="Google Shape;69;p14"/>
          <p:cNvSpPr txBox="1">
            <a:spLocks noGrp="1"/>
          </p:cNvSpPr>
          <p:nvPr>
            <p:ph type="body" idx="3"/>
          </p:nvPr>
        </p:nvSpPr>
        <p:spPr>
          <a:xfrm>
            <a:off x="4715933" y="3213101"/>
            <a:ext cx="5562600" cy="2908300"/>
          </a:xfrm>
          <a:prstGeom prst="rect">
            <a:avLst/>
          </a:prstGeom>
          <a:noFill/>
          <a:ln>
            <a:noFill/>
          </a:ln>
        </p:spPr>
        <p:txBody>
          <a:bodyPr spcFirstLastPara="1" wrap="square" lIns="91425" tIns="45700" rIns="91425" bIns="45700" anchor="t" anchorCtr="0">
            <a:noAutofit/>
          </a:bodyPr>
          <a:lstStyle>
            <a:lvl1pPr marL="457200" lvl="0" indent="-228600" algn="ctr">
              <a:spcBef>
                <a:spcPts val="360"/>
              </a:spcBef>
              <a:spcAft>
                <a:spcPts val="0"/>
              </a:spcAft>
              <a:buClr>
                <a:srgbClr val="FFD954"/>
              </a:buClr>
              <a:buSzPts val="1800"/>
              <a:buNone/>
              <a:defRPr/>
            </a:lvl1pPr>
            <a:lvl2pPr marL="914400" lvl="1" indent="-364045" algn="l">
              <a:spcBef>
                <a:spcPts val="0"/>
              </a:spcBef>
              <a:spcAft>
                <a:spcPts val="0"/>
              </a:spcAft>
              <a:buClr>
                <a:schemeClr val="lt1"/>
              </a:buClr>
              <a:buSzPts val="2133"/>
              <a:buFont typeface="Calibri"/>
              <a:buAutoNum type="arabicPeriod"/>
              <a:defRPr sz="2133" b="1" i="0"/>
            </a:lvl2pPr>
            <a:lvl3pPr marL="1371600" lvl="2" indent="-330200" algn="l">
              <a:spcBef>
                <a:spcPts val="320"/>
              </a:spcBef>
              <a:spcAft>
                <a:spcPts val="0"/>
              </a:spcAft>
              <a:buClr>
                <a:schemeClr val="lt1"/>
              </a:buClr>
              <a:buSzPts val="1600"/>
              <a:buFont typeface="Arial"/>
              <a:buChar char="•"/>
              <a:defRPr sz="1600">
                <a:latin typeface="Arial"/>
                <a:ea typeface="Arial"/>
                <a:cs typeface="Arial"/>
                <a:sym typeface="Arial"/>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0" name="Google Shape;70;p14"/>
          <p:cNvSpPr txBox="1">
            <a:spLocks noGrp="1"/>
          </p:cNvSpPr>
          <p:nvPr>
            <p:ph type="body" idx="4"/>
          </p:nvPr>
        </p:nvSpPr>
        <p:spPr>
          <a:xfrm>
            <a:off x="4709584" y="8467"/>
            <a:ext cx="2794000" cy="338667"/>
          </a:xfrm>
          <a:prstGeom prst="rect">
            <a:avLst/>
          </a:prstGeom>
          <a:solidFill>
            <a:srgbClr val="F5972F"/>
          </a:solidFill>
          <a:ln>
            <a:noFill/>
          </a:ln>
        </p:spPr>
        <p:txBody>
          <a:bodyPr spcFirstLastPara="1" wrap="square" lIns="91425" tIns="45700" rIns="91425" bIns="45700" anchor="t" anchorCtr="0">
            <a:noAutofit/>
          </a:bodyPr>
          <a:lstStyle>
            <a:lvl1pPr marL="457200" lvl="0" indent="-228600" algn="ctr">
              <a:spcBef>
                <a:spcPts val="240"/>
              </a:spcBef>
              <a:spcAft>
                <a:spcPts val="0"/>
              </a:spcAft>
              <a:buClr>
                <a:srgbClr val="FFFFFF"/>
              </a:buClr>
              <a:buSzPts val="1200"/>
              <a:buFont typeface="Arial Black"/>
              <a:buNone/>
              <a:defRPr sz="1200">
                <a:solidFill>
                  <a:srgbClr val="FFFFFF"/>
                </a:solidFill>
              </a:defRPr>
            </a:lvl1pPr>
            <a:lvl2pPr marL="914400" lvl="1" indent="-342900" algn="l">
              <a:spcBef>
                <a:spcPts val="360"/>
              </a:spcBef>
              <a:spcAft>
                <a:spcPts val="0"/>
              </a:spcAft>
              <a:buClr>
                <a:schemeClr val="lt1"/>
              </a:buClr>
              <a:buSzPts val="1800"/>
              <a:buAutoNum type="arabicPeriod"/>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Horizontal Image">
  <p:cSld name="1_Horizontal Image">
    <p:spTree>
      <p:nvGrpSpPr>
        <p:cNvPr id="1" name="Shape 71"/>
        <p:cNvGrpSpPr/>
        <p:nvPr/>
      </p:nvGrpSpPr>
      <p:grpSpPr>
        <a:xfrm>
          <a:off x="0" y="0"/>
          <a:ext cx="0" cy="0"/>
          <a:chOff x="0" y="0"/>
          <a:chExt cx="0" cy="0"/>
        </a:xfrm>
      </p:grpSpPr>
      <p:sp>
        <p:nvSpPr>
          <p:cNvPr id="72" name="Google Shape;72;p15"/>
          <p:cNvSpPr/>
          <p:nvPr/>
        </p:nvSpPr>
        <p:spPr>
          <a:xfrm>
            <a:off x="0" y="0"/>
            <a:ext cx="12192000" cy="6858000"/>
          </a:xfrm>
          <a:prstGeom prst="rect">
            <a:avLst/>
          </a:prstGeom>
          <a:solidFill>
            <a:srgbClr val="587879"/>
          </a:solidFill>
          <a:ln>
            <a:noFill/>
          </a:ln>
          <a:effectLst>
            <a:outerShdw blurRad="40000" dist="23000" dir="5400000" rotWithShape="0">
              <a:srgbClr val="000000">
                <a:alpha val="34509"/>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p:txBody>
      </p:sp>
      <p:sp>
        <p:nvSpPr>
          <p:cNvPr id="73" name="Google Shape;73;p15"/>
          <p:cNvSpPr txBox="1">
            <a:spLocks noGrp="1"/>
          </p:cNvSpPr>
          <p:nvPr>
            <p:ph type="ctrTitle"/>
          </p:nvPr>
        </p:nvSpPr>
        <p:spPr>
          <a:xfrm>
            <a:off x="474228" y="2525496"/>
            <a:ext cx="11243600" cy="1289200"/>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Clr>
                <a:srgbClr val="FFFFFF"/>
              </a:buClr>
              <a:buSzPts val="3600"/>
              <a:buFont typeface="Georgia"/>
              <a:buNone/>
              <a:defRPr sz="4800" b="1" i="0" u="none" strike="noStrike" cap="none">
                <a:solidFill>
                  <a:srgbClr val="FFFFFF"/>
                </a:solidFill>
                <a:latin typeface="Georgia"/>
                <a:ea typeface="Georgia"/>
                <a:cs typeface="Georgia"/>
                <a:sym typeface="Georgia"/>
              </a:defRPr>
            </a:lvl1pPr>
            <a:lvl2pPr lvl="1">
              <a:spcBef>
                <a:spcPts val="0"/>
              </a:spcBef>
              <a:spcAft>
                <a:spcPts val="0"/>
              </a:spcAft>
              <a:buSzPts val="1400"/>
              <a:buNone/>
              <a:defRPr sz="2400"/>
            </a:lvl2pPr>
            <a:lvl3pPr lvl="2">
              <a:spcBef>
                <a:spcPts val="0"/>
              </a:spcBef>
              <a:spcAft>
                <a:spcPts val="0"/>
              </a:spcAft>
              <a:buSzPts val="1400"/>
              <a:buNone/>
              <a:defRPr sz="2400"/>
            </a:lvl3pPr>
            <a:lvl4pPr lvl="3">
              <a:spcBef>
                <a:spcPts val="0"/>
              </a:spcBef>
              <a:spcAft>
                <a:spcPts val="0"/>
              </a:spcAft>
              <a:buSzPts val="1400"/>
              <a:buNone/>
              <a:defRPr sz="2400"/>
            </a:lvl4pPr>
            <a:lvl5pPr lvl="4">
              <a:spcBef>
                <a:spcPts val="0"/>
              </a:spcBef>
              <a:spcAft>
                <a:spcPts val="0"/>
              </a:spcAft>
              <a:buSzPts val="1400"/>
              <a:buNone/>
              <a:defRPr sz="2400"/>
            </a:lvl5pPr>
            <a:lvl6pPr lvl="5">
              <a:spcBef>
                <a:spcPts val="0"/>
              </a:spcBef>
              <a:spcAft>
                <a:spcPts val="0"/>
              </a:spcAft>
              <a:buSzPts val="1400"/>
              <a:buNone/>
              <a:defRPr sz="2400"/>
            </a:lvl6pPr>
            <a:lvl7pPr lvl="6">
              <a:spcBef>
                <a:spcPts val="0"/>
              </a:spcBef>
              <a:spcAft>
                <a:spcPts val="0"/>
              </a:spcAft>
              <a:buSzPts val="1400"/>
              <a:buNone/>
              <a:defRPr sz="2400"/>
            </a:lvl7pPr>
            <a:lvl8pPr lvl="7">
              <a:spcBef>
                <a:spcPts val="0"/>
              </a:spcBef>
              <a:spcAft>
                <a:spcPts val="0"/>
              </a:spcAft>
              <a:buSzPts val="1400"/>
              <a:buNone/>
              <a:defRPr sz="2400"/>
            </a:lvl8pPr>
            <a:lvl9pPr lvl="8">
              <a:spcBef>
                <a:spcPts val="0"/>
              </a:spcBef>
              <a:spcAft>
                <a:spcPts val="0"/>
              </a:spcAft>
              <a:buSzPts val="1400"/>
              <a:buNone/>
              <a:defRPr sz="2400"/>
            </a:lvl9pPr>
          </a:lstStyle>
          <a:p>
            <a:endParaRPr/>
          </a:p>
        </p:txBody>
      </p:sp>
      <p:sp>
        <p:nvSpPr>
          <p:cNvPr id="74" name="Google Shape;74;p15"/>
          <p:cNvSpPr txBox="1">
            <a:spLocks noGrp="1"/>
          </p:cNvSpPr>
          <p:nvPr>
            <p:ph type="subTitle" idx="1"/>
          </p:nvPr>
        </p:nvSpPr>
        <p:spPr>
          <a:xfrm>
            <a:off x="1828800" y="3814577"/>
            <a:ext cx="8534400" cy="398400"/>
          </a:xfrm>
          <a:prstGeom prst="rect">
            <a:avLst/>
          </a:prstGeom>
          <a:noFill/>
          <a:ln>
            <a:noFill/>
          </a:ln>
        </p:spPr>
        <p:txBody>
          <a:bodyPr spcFirstLastPara="1" wrap="square" lIns="91425" tIns="45700" rIns="91425" bIns="45700" anchor="t" anchorCtr="0">
            <a:noAutofit/>
          </a:bodyPr>
          <a:lstStyle>
            <a:lvl1pPr marR="0" lvl="0" algn="ctr">
              <a:spcBef>
                <a:spcPts val="373"/>
              </a:spcBef>
              <a:spcAft>
                <a:spcPts val="0"/>
              </a:spcAft>
              <a:buClr>
                <a:srgbClr val="FFD954"/>
              </a:buClr>
              <a:buSzPts val="1400"/>
              <a:buFont typeface="Arial Black"/>
              <a:buNone/>
              <a:defRPr sz="1867" b="0" i="0" u="none" strike="noStrike" cap="none">
                <a:solidFill>
                  <a:srgbClr val="FFD954"/>
                </a:solidFill>
                <a:latin typeface="Arial Black"/>
                <a:ea typeface="Arial Black"/>
                <a:cs typeface="Arial Black"/>
                <a:sym typeface="Arial Black"/>
              </a:defRPr>
            </a:lvl1pPr>
            <a:lvl2pPr marR="0" lvl="1" algn="ctr">
              <a:spcBef>
                <a:spcPts val="480"/>
              </a:spcBef>
              <a:spcAft>
                <a:spcPts val="0"/>
              </a:spcAft>
              <a:buClr>
                <a:srgbClr val="888888"/>
              </a:buClr>
              <a:buSzPts val="1800"/>
              <a:buFont typeface="Calibri"/>
              <a:buNone/>
              <a:defRPr sz="2400" b="1" i="0" u="none" strike="noStrike" cap="none">
                <a:solidFill>
                  <a:srgbClr val="888888"/>
                </a:solidFill>
                <a:latin typeface="Georgia"/>
                <a:ea typeface="Georgia"/>
                <a:cs typeface="Georgia"/>
                <a:sym typeface="Georgia"/>
              </a:defRPr>
            </a:lvl2pPr>
            <a:lvl3pPr marR="0" lvl="2" algn="ctr">
              <a:spcBef>
                <a:spcPts val="373"/>
              </a:spcBef>
              <a:spcAft>
                <a:spcPts val="0"/>
              </a:spcAft>
              <a:buClr>
                <a:srgbClr val="888888"/>
              </a:buClr>
              <a:buSzPts val="1400"/>
              <a:buFont typeface="Arial"/>
              <a:buNone/>
              <a:defRPr sz="1867" b="0" i="0" u="none" strike="noStrike" cap="none">
                <a:solidFill>
                  <a:srgbClr val="888888"/>
                </a:solidFill>
                <a:latin typeface="Calibri"/>
                <a:ea typeface="Calibri"/>
                <a:cs typeface="Calibri"/>
                <a:sym typeface="Calibri"/>
              </a:defRPr>
            </a:lvl3pPr>
            <a:lvl4pPr marR="0" lvl="3" algn="ctr">
              <a:spcBef>
                <a:spcPts val="533"/>
              </a:spcBef>
              <a:spcAft>
                <a:spcPts val="0"/>
              </a:spcAft>
              <a:buClr>
                <a:srgbClr val="888888"/>
              </a:buClr>
              <a:buSzPts val="2000"/>
              <a:buFont typeface="Arial"/>
              <a:buNone/>
              <a:defRPr sz="2667" b="0" i="0" u="none" strike="noStrike" cap="none">
                <a:solidFill>
                  <a:srgbClr val="888888"/>
                </a:solidFill>
                <a:latin typeface="Calibri"/>
                <a:ea typeface="Calibri"/>
                <a:cs typeface="Calibri"/>
                <a:sym typeface="Calibri"/>
              </a:defRPr>
            </a:lvl4pPr>
            <a:lvl5pPr marR="0" lvl="4" algn="ctr">
              <a:spcBef>
                <a:spcPts val="533"/>
              </a:spcBef>
              <a:spcAft>
                <a:spcPts val="0"/>
              </a:spcAft>
              <a:buClr>
                <a:srgbClr val="888888"/>
              </a:buClr>
              <a:buSzPts val="2000"/>
              <a:buFont typeface="Arial"/>
              <a:buNone/>
              <a:defRPr sz="2667" b="0" i="0" u="none" strike="noStrike" cap="none">
                <a:solidFill>
                  <a:srgbClr val="888888"/>
                </a:solidFill>
                <a:latin typeface="Calibri"/>
                <a:ea typeface="Calibri"/>
                <a:cs typeface="Calibri"/>
                <a:sym typeface="Calibri"/>
              </a:defRPr>
            </a:lvl5pPr>
            <a:lvl6pPr marR="0" lvl="5" algn="ctr">
              <a:spcBef>
                <a:spcPts val="533"/>
              </a:spcBef>
              <a:spcAft>
                <a:spcPts val="0"/>
              </a:spcAft>
              <a:buClr>
                <a:srgbClr val="888888"/>
              </a:buClr>
              <a:buSzPts val="2000"/>
              <a:buFont typeface="Arial"/>
              <a:buNone/>
              <a:defRPr sz="2667" b="0" i="0" u="none" strike="noStrike" cap="none">
                <a:solidFill>
                  <a:srgbClr val="888888"/>
                </a:solidFill>
                <a:latin typeface="Calibri"/>
                <a:ea typeface="Calibri"/>
                <a:cs typeface="Calibri"/>
                <a:sym typeface="Calibri"/>
              </a:defRPr>
            </a:lvl6pPr>
            <a:lvl7pPr marR="0" lvl="6" algn="ctr">
              <a:spcBef>
                <a:spcPts val="533"/>
              </a:spcBef>
              <a:spcAft>
                <a:spcPts val="0"/>
              </a:spcAft>
              <a:buClr>
                <a:srgbClr val="888888"/>
              </a:buClr>
              <a:buSzPts val="2000"/>
              <a:buFont typeface="Arial"/>
              <a:buNone/>
              <a:defRPr sz="2667" b="0" i="0" u="none" strike="noStrike" cap="none">
                <a:solidFill>
                  <a:srgbClr val="888888"/>
                </a:solidFill>
                <a:latin typeface="Calibri"/>
                <a:ea typeface="Calibri"/>
                <a:cs typeface="Calibri"/>
                <a:sym typeface="Calibri"/>
              </a:defRPr>
            </a:lvl7pPr>
            <a:lvl8pPr marR="0" lvl="7" algn="ctr">
              <a:spcBef>
                <a:spcPts val="533"/>
              </a:spcBef>
              <a:spcAft>
                <a:spcPts val="0"/>
              </a:spcAft>
              <a:buClr>
                <a:srgbClr val="888888"/>
              </a:buClr>
              <a:buSzPts val="2000"/>
              <a:buFont typeface="Arial"/>
              <a:buNone/>
              <a:defRPr sz="2667" b="0" i="0" u="none" strike="noStrike" cap="none">
                <a:solidFill>
                  <a:srgbClr val="888888"/>
                </a:solidFill>
                <a:latin typeface="Calibri"/>
                <a:ea typeface="Calibri"/>
                <a:cs typeface="Calibri"/>
                <a:sym typeface="Calibri"/>
              </a:defRPr>
            </a:lvl8pPr>
            <a:lvl9pPr marR="0" lvl="8" algn="ctr">
              <a:spcBef>
                <a:spcPts val="533"/>
              </a:spcBef>
              <a:spcAft>
                <a:spcPts val="0"/>
              </a:spcAft>
              <a:buClr>
                <a:srgbClr val="888888"/>
              </a:buClr>
              <a:buSzPts val="2000"/>
              <a:buFont typeface="Arial"/>
              <a:buNone/>
              <a:defRPr sz="2667" b="0" i="0" u="none" strike="noStrike" cap="none">
                <a:solidFill>
                  <a:srgbClr val="888888"/>
                </a:solidFill>
                <a:latin typeface="Calibri"/>
                <a:ea typeface="Calibri"/>
                <a:cs typeface="Calibri"/>
                <a:sym typeface="Calibri"/>
              </a:defRPr>
            </a:lvl9pPr>
          </a:lstStyle>
          <a:p>
            <a:endParaRPr/>
          </a:p>
        </p:txBody>
      </p:sp>
      <p:sp>
        <p:nvSpPr>
          <p:cNvPr id="75" name="Google Shape;75;p15"/>
          <p:cNvSpPr txBox="1">
            <a:spLocks noGrp="1"/>
          </p:cNvSpPr>
          <p:nvPr>
            <p:ph type="body" idx="2"/>
          </p:nvPr>
        </p:nvSpPr>
        <p:spPr>
          <a:xfrm>
            <a:off x="0" y="1"/>
            <a:ext cx="12192000" cy="2525600"/>
          </a:xfrm>
          <a:prstGeom prst="rect">
            <a:avLst/>
          </a:prstGeom>
          <a:noFill/>
          <a:ln>
            <a:noFill/>
          </a:ln>
        </p:spPr>
        <p:txBody>
          <a:bodyPr spcFirstLastPara="1" wrap="square" lIns="91425" tIns="45700" rIns="91425" bIns="45700" anchor="t" anchorCtr="0">
            <a:noAutofit/>
          </a:bodyPr>
          <a:lstStyle>
            <a:lvl1pPr marL="457200" marR="0" lvl="0" indent="-228600" algn="ctr">
              <a:spcBef>
                <a:spcPts val="747"/>
              </a:spcBef>
              <a:spcAft>
                <a:spcPts val="0"/>
              </a:spcAft>
              <a:buClr>
                <a:srgbClr val="FFD954"/>
              </a:buClr>
              <a:buSzPts val="2800"/>
              <a:buFont typeface="Arial Black"/>
              <a:buNone/>
              <a:defRPr sz="3733" b="0" i="0" u="none" strike="noStrike" cap="none">
                <a:solidFill>
                  <a:srgbClr val="FFD954"/>
                </a:solidFill>
                <a:latin typeface="Arial Black"/>
                <a:ea typeface="Arial Black"/>
                <a:cs typeface="Arial Black"/>
                <a:sym typeface="Arial Black"/>
              </a:defRPr>
            </a:lvl1pPr>
            <a:lvl2pPr marL="914400" marR="0" lvl="1" indent="-381000" algn="l">
              <a:spcBef>
                <a:spcPts val="640"/>
              </a:spcBef>
              <a:spcAft>
                <a:spcPts val="0"/>
              </a:spcAft>
              <a:buClr>
                <a:schemeClr val="lt1"/>
              </a:buClr>
              <a:buSzPts val="2400"/>
              <a:buFont typeface="Calibri"/>
              <a:buAutoNum type="arabicPeriod"/>
              <a:defRPr sz="3200" b="1" i="0" u="none" strike="noStrike" cap="none">
                <a:solidFill>
                  <a:schemeClr val="lt1"/>
                </a:solidFill>
                <a:latin typeface="Georgia"/>
                <a:ea typeface="Georgia"/>
                <a:cs typeface="Georgia"/>
                <a:sym typeface="Georgia"/>
              </a:defRPr>
            </a:lvl2pPr>
            <a:lvl3pPr marL="1371600" marR="0" lvl="2" indent="-355600" algn="l">
              <a:spcBef>
                <a:spcPts val="533"/>
              </a:spcBef>
              <a:spcAft>
                <a:spcPts val="0"/>
              </a:spcAft>
              <a:buClr>
                <a:schemeClr val="lt1"/>
              </a:buClr>
              <a:buSzPts val="2000"/>
              <a:buFont typeface="Arial"/>
              <a:buChar char="•"/>
              <a:defRPr sz="2667" b="0" i="0" u="none" strike="noStrike" cap="none">
                <a:solidFill>
                  <a:schemeClr val="lt1"/>
                </a:solidFill>
                <a:latin typeface="Calibri"/>
                <a:ea typeface="Calibri"/>
                <a:cs typeface="Calibri"/>
                <a:sym typeface="Calibri"/>
              </a:defRPr>
            </a:lvl3pPr>
            <a:lvl4pPr marL="1828800" marR="0" lvl="3" indent="-342900" algn="l">
              <a:spcBef>
                <a:spcPts val="48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4pPr>
            <a:lvl5pPr marL="2286000" marR="0" lvl="4" indent="-228600" algn="l">
              <a:spcBef>
                <a:spcPts val="480"/>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5pPr>
            <a:lvl6pPr marL="2743200" marR="0" lvl="5" indent="-342900" algn="l">
              <a:spcBef>
                <a:spcPts val="48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3200400" marR="0" lvl="6" indent="-342900" algn="l">
              <a:spcBef>
                <a:spcPts val="48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3657600" marR="0" lvl="7" indent="-342900" algn="l">
              <a:spcBef>
                <a:spcPts val="48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4114800" marR="0" lvl="8" indent="-342900" algn="l">
              <a:spcBef>
                <a:spcPts val="48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76" name="Google Shape;76;p15"/>
          <p:cNvSpPr txBox="1">
            <a:spLocks noGrp="1"/>
          </p:cNvSpPr>
          <p:nvPr>
            <p:ph type="sldNum" idx="12"/>
          </p:nvPr>
        </p:nvSpPr>
        <p:spPr>
          <a:xfrm>
            <a:off x="9262008" y="6356351"/>
            <a:ext cx="2844800" cy="365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Clr>
                <a:schemeClr val="lt1"/>
              </a:buClr>
              <a:buSzPts val="2400"/>
              <a:buFont typeface="Georgia"/>
              <a:buNone/>
              <a:defRPr sz="2400" b="1" i="0" u="none" strike="noStrike" cap="none">
                <a:solidFill>
                  <a:schemeClr val="lt1"/>
                </a:solidFill>
                <a:latin typeface="Georgia"/>
                <a:ea typeface="Georgia"/>
                <a:cs typeface="Georgia"/>
                <a:sym typeface="Georgia"/>
              </a:defRPr>
            </a:lvl1pPr>
            <a:lvl2pPr marL="0" marR="0" lvl="1" indent="0" algn="r">
              <a:spcBef>
                <a:spcPts val="0"/>
              </a:spcBef>
              <a:buClr>
                <a:schemeClr val="lt1"/>
              </a:buClr>
              <a:buSzPts val="2400"/>
              <a:buFont typeface="Georgia"/>
              <a:buNone/>
              <a:defRPr sz="2400" b="1" i="0" u="none" strike="noStrike" cap="none">
                <a:solidFill>
                  <a:schemeClr val="lt1"/>
                </a:solidFill>
                <a:latin typeface="Georgia"/>
                <a:ea typeface="Georgia"/>
                <a:cs typeface="Georgia"/>
                <a:sym typeface="Georgia"/>
              </a:defRPr>
            </a:lvl2pPr>
            <a:lvl3pPr marL="0" marR="0" lvl="2" indent="0" algn="r">
              <a:spcBef>
                <a:spcPts val="0"/>
              </a:spcBef>
              <a:buClr>
                <a:schemeClr val="lt1"/>
              </a:buClr>
              <a:buSzPts val="2400"/>
              <a:buFont typeface="Georgia"/>
              <a:buNone/>
              <a:defRPr sz="2400" b="1" i="0" u="none" strike="noStrike" cap="none">
                <a:solidFill>
                  <a:schemeClr val="lt1"/>
                </a:solidFill>
                <a:latin typeface="Georgia"/>
                <a:ea typeface="Georgia"/>
                <a:cs typeface="Georgia"/>
                <a:sym typeface="Georgia"/>
              </a:defRPr>
            </a:lvl3pPr>
            <a:lvl4pPr marL="0" marR="0" lvl="3" indent="0" algn="r">
              <a:spcBef>
                <a:spcPts val="0"/>
              </a:spcBef>
              <a:buClr>
                <a:schemeClr val="lt1"/>
              </a:buClr>
              <a:buSzPts val="2400"/>
              <a:buFont typeface="Georgia"/>
              <a:buNone/>
              <a:defRPr sz="2400" b="1" i="0" u="none" strike="noStrike" cap="none">
                <a:solidFill>
                  <a:schemeClr val="lt1"/>
                </a:solidFill>
                <a:latin typeface="Georgia"/>
                <a:ea typeface="Georgia"/>
                <a:cs typeface="Georgia"/>
                <a:sym typeface="Georgia"/>
              </a:defRPr>
            </a:lvl4pPr>
            <a:lvl5pPr marL="0" marR="0" lvl="4" indent="0" algn="r">
              <a:spcBef>
                <a:spcPts val="0"/>
              </a:spcBef>
              <a:buClr>
                <a:schemeClr val="lt1"/>
              </a:buClr>
              <a:buSzPts val="2400"/>
              <a:buFont typeface="Georgia"/>
              <a:buNone/>
              <a:defRPr sz="2400" b="1" i="0" u="none" strike="noStrike" cap="none">
                <a:solidFill>
                  <a:schemeClr val="lt1"/>
                </a:solidFill>
                <a:latin typeface="Georgia"/>
                <a:ea typeface="Georgia"/>
                <a:cs typeface="Georgia"/>
                <a:sym typeface="Georgia"/>
              </a:defRPr>
            </a:lvl5pPr>
            <a:lvl6pPr marL="0" marR="0" lvl="5" indent="0" algn="r">
              <a:spcBef>
                <a:spcPts val="0"/>
              </a:spcBef>
              <a:buClr>
                <a:schemeClr val="lt1"/>
              </a:buClr>
              <a:buSzPts val="2400"/>
              <a:buFont typeface="Georgia"/>
              <a:buNone/>
              <a:defRPr sz="2400" b="1" i="0" u="none" strike="noStrike" cap="none">
                <a:solidFill>
                  <a:schemeClr val="lt1"/>
                </a:solidFill>
                <a:latin typeface="Georgia"/>
                <a:ea typeface="Georgia"/>
                <a:cs typeface="Georgia"/>
                <a:sym typeface="Georgia"/>
              </a:defRPr>
            </a:lvl6pPr>
            <a:lvl7pPr marL="0" marR="0" lvl="6" indent="0" algn="r">
              <a:spcBef>
                <a:spcPts val="0"/>
              </a:spcBef>
              <a:buClr>
                <a:schemeClr val="lt1"/>
              </a:buClr>
              <a:buSzPts val="2400"/>
              <a:buFont typeface="Georgia"/>
              <a:buNone/>
              <a:defRPr sz="2400" b="1" i="0" u="none" strike="noStrike" cap="none">
                <a:solidFill>
                  <a:schemeClr val="lt1"/>
                </a:solidFill>
                <a:latin typeface="Georgia"/>
                <a:ea typeface="Georgia"/>
                <a:cs typeface="Georgia"/>
                <a:sym typeface="Georgia"/>
              </a:defRPr>
            </a:lvl7pPr>
            <a:lvl8pPr marL="0" marR="0" lvl="7" indent="0" algn="r">
              <a:spcBef>
                <a:spcPts val="0"/>
              </a:spcBef>
              <a:buClr>
                <a:schemeClr val="lt1"/>
              </a:buClr>
              <a:buSzPts val="2400"/>
              <a:buFont typeface="Georgia"/>
              <a:buNone/>
              <a:defRPr sz="2400" b="1" i="0" u="none" strike="noStrike" cap="none">
                <a:solidFill>
                  <a:schemeClr val="lt1"/>
                </a:solidFill>
                <a:latin typeface="Georgia"/>
                <a:ea typeface="Georgia"/>
                <a:cs typeface="Georgia"/>
                <a:sym typeface="Georgia"/>
              </a:defRPr>
            </a:lvl8pPr>
            <a:lvl9pPr marL="0" marR="0" lvl="8" indent="0" algn="r">
              <a:spcBef>
                <a:spcPts val="0"/>
              </a:spcBef>
              <a:buClr>
                <a:schemeClr val="lt1"/>
              </a:buClr>
              <a:buSzPts val="2400"/>
              <a:buFont typeface="Georgia"/>
              <a:buNone/>
              <a:defRPr sz="2400" b="1" i="0" u="none" strike="noStrike" cap="none">
                <a:solidFill>
                  <a:schemeClr val="lt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
        <p:nvSpPr>
          <p:cNvPr id="77" name="Google Shape;77;p15"/>
          <p:cNvSpPr txBox="1">
            <a:spLocks noGrp="1"/>
          </p:cNvSpPr>
          <p:nvPr>
            <p:ph type="body" idx="3"/>
          </p:nvPr>
        </p:nvSpPr>
        <p:spPr>
          <a:xfrm>
            <a:off x="4709584" y="8467"/>
            <a:ext cx="2794000" cy="338800"/>
          </a:xfrm>
          <a:prstGeom prst="rect">
            <a:avLst/>
          </a:prstGeom>
          <a:solidFill>
            <a:srgbClr val="F5972F"/>
          </a:solidFill>
          <a:ln>
            <a:noFill/>
          </a:ln>
        </p:spPr>
        <p:txBody>
          <a:bodyPr spcFirstLastPara="1" wrap="square" lIns="91425" tIns="45700" rIns="91425" bIns="45700" anchor="t" anchorCtr="0">
            <a:noAutofit/>
          </a:bodyPr>
          <a:lstStyle>
            <a:lvl1pPr marL="457200" marR="0" lvl="0" indent="-228600" algn="ctr">
              <a:spcBef>
                <a:spcPts val="240"/>
              </a:spcBef>
              <a:spcAft>
                <a:spcPts val="0"/>
              </a:spcAft>
              <a:buClr>
                <a:srgbClr val="FFFFFF"/>
              </a:buClr>
              <a:buSzPts val="900"/>
              <a:buFont typeface="Arial Black"/>
              <a:buNone/>
              <a:defRPr sz="1200" b="0" i="0" u="none" strike="noStrike" cap="none">
                <a:solidFill>
                  <a:srgbClr val="FFFFFF"/>
                </a:solidFill>
                <a:latin typeface="Arial Black"/>
                <a:ea typeface="Arial Black"/>
                <a:cs typeface="Arial Black"/>
                <a:sym typeface="Arial Black"/>
              </a:defRPr>
            </a:lvl1pPr>
            <a:lvl2pPr marL="914400" marR="0" lvl="1" indent="-342900" algn="l">
              <a:spcBef>
                <a:spcPts val="480"/>
              </a:spcBef>
              <a:spcAft>
                <a:spcPts val="0"/>
              </a:spcAft>
              <a:buClr>
                <a:schemeClr val="lt1"/>
              </a:buClr>
              <a:buSzPts val="1800"/>
              <a:buFont typeface="Calibri"/>
              <a:buAutoNum type="arabicPeriod"/>
              <a:defRPr sz="2400" b="1" i="0" u="none" strike="noStrike" cap="none">
                <a:solidFill>
                  <a:schemeClr val="lt1"/>
                </a:solidFill>
                <a:latin typeface="Georgia"/>
                <a:ea typeface="Georgia"/>
                <a:cs typeface="Georgia"/>
                <a:sym typeface="Georgia"/>
              </a:defRPr>
            </a:lvl2pPr>
            <a:lvl3pPr marL="1371600" marR="0" lvl="2" indent="-317500" algn="l">
              <a:spcBef>
                <a:spcPts val="373"/>
              </a:spcBef>
              <a:spcAft>
                <a:spcPts val="0"/>
              </a:spcAft>
              <a:buClr>
                <a:schemeClr val="lt1"/>
              </a:buClr>
              <a:buSzPts val="1400"/>
              <a:buFont typeface="Arial"/>
              <a:buChar char="•"/>
              <a:defRPr sz="1867" b="0" i="0" u="none" strike="noStrike" cap="none">
                <a:solidFill>
                  <a:schemeClr val="lt1"/>
                </a:solidFill>
                <a:latin typeface="Calibri"/>
                <a:ea typeface="Calibri"/>
                <a:cs typeface="Calibri"/>
                <a:sym typeface="Calibri"/>
              </a:defRPr>
            </a:lvl3pPr>
            <a:lvl4pPr marL="1828800" marR="0" lvl="3" indent="-355600" algn="l">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L="2286000" marR="0" lvl="4" indent="-355600" algn="l">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L="2743200" marR="0" lvl="5" indent="-355600" algn="l">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200400" marR="0" lvl="6" indent="-355600" algn="l">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3657600" marR="0" lvl="7" indent="-355600" algn="l">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4114800" marR="0" lvl="8" indent="-355600" algn="l">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78" name="Google Shape;78;p15"/>
          <p:cNvSpPr txBox="1">
            <a:spLocks noGrp="1"/>
          </p:cNvSpPr>
          <p:nvPr>
            <p:ph type="body" idx="4"/>
          </p:nvPr>
        </p:nvSpPr>
        <p:spPr>
          <a:xfrm>
            <a:off x="1828800" y="4436533"/>
            <a:ext cx="8534400" cy="2076400"/>
          </a:xfrm>
          <a:prstGeom prst="rect">
            <a:avLst/>
          </a:prstGeom>
          <a:noFill/>
          <a:ln>
            <a:noFill/>
          </a:ln>
        </p:spPr>
        <p:txBody>
          <a:bodyPr spcFirstLastPara="1" wrap="square" lIns="91425" tIns="45700" rIns="91425" bIns="45700" anchor="t" anchorCtr="0">
            <a:noAutofit/>
          </a:bodyPr>
          <a:lstStyle>
            <a:lvl1pPr marL="457200" marR="0" lvl="0" indent="-228600" algn="ctr">
              <a:spcBef>
                <a:spcPts val="373"/>
              </a:spcBef>
              <a:spcAft>
                <a:spcPts val="0"/>
              </a:spcAft>
              <a:buClr>
                <a:srgbClr val="FFD954"/>
              </a:buClr>
              <a:buSzPts val="1400"/>
              <a:buFont typeface="Arial Black"/>
              <a:buNone/>
              <a:defRPr sz="1867" b="0" i="0" u="none" strike="noStrike" cap="none">
                <a:solidFill>
                  <a:srgbClr val="FFD954"/>
                </a:solidFill>
                <a:latin typeface="Arial Black"/>
                <a:ea typeface="Arial Black"/>
                <a:cs typeface="Arial Black"/>
                <a:sym typeface="Arial Black"/>
              </a:defRPr>
            </a:lvl1pPr>
            <a:lvl2pPr marL="914400" marR="0" lvl="1" indent="-342900" algn="l">
              <a:spcBef>
                <a:spcPts val="480"/>
              </a:spcBef>
              <a:spcAft>
                <a:spcPts val="0"/>
              </a:spcAft>
              <a:buClr>
                <a:schemeClr val="lt1"/>
              </a:buClr>
              <a:buSzPts val="1800"/>
              <a:buFont typeface="Calibri"/>
              <a:buAutoNum type="arabicPeriod"/>
              <a:defRPr sz="2400" b="1" i="0" u="none" strike="noStrike" cap="none">
                <a:solidFill>
                  <a:schemeClr val="lt1"/>
                </a:solidFill>
                <a:latin typeface="Georgia"/>
                <a:ea typeface="Georgia"/>
                <a:cs typeface="Georgia"/>
                <a:sym typeface="Georgia"/>
              </a:defRPr>
            </a:lvl2pPr>
            <a:lvl3pPr marL="1371600" marR="0" lvl="2" indent="-317500" algn="l">
              <a:spcBef>
                <a:spcPts val="373"/>
              </a:spcBef>
              <a:spcAft>
                <a:spcPts val="0"/>
              </a:spcAft>
              <a:buClr>
                <a:schemeClr val="lt1"/>
              </a:buClr>
              <a:buSzPts val="1400"/>
              <a:buFont typeface="Arial"/>
              <a:buChar char="•"/>
              <a:defRPr sz="1867" b="0" i="0" u="none" strike="noStrike" cap="none">
                <a:solidFill>
                  <a:schemeClr val="lt1"/>
                </a:solidFill>
                <a:latin typeface="Calibri"/>
                <a:ea typeface="Calibri"/>
                <a:cs typeface="Calibri"/>
                <a:sym typeface="Calibri"/>
              </a:defRPr>
            </a:lvl3pPr>
            <a:lvl4pPr marL="1828800" marR="0" lvl="3" indent="-355600" algn="l">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L="2286000" marR="0" lvl="4" indent="-355600" algn="l">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L="2743200" marR="0" lvl="5" indent="-355600" algn="l">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200400" marR="0" lvl="6" indent="-355600" algn="l">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3657600" marR="0" lvl="7" indent="-355600" algn="l">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4114800" marR="0" lvl="8" indent="-355600" algn="l">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800"/>
              <a:buFont typeface="Arial"/>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1" name="Google Shape;81;p1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rgbClr val="FFD954"/>
              </a:buClr>
              <a:buSzPts val="1800"/>
              <a:buFont typeface="Arial"/>
              <a:buChar char="●"/>
              <a:defRPr/>
            </a:lvl1pPr>
            <a:lvl2pPr marL="914400" lvl="1" indent="-347154" algn="l">
              <a:lnSpc>
                <a:spcPct val="115000"/>
              </a:lnSpc>
              <a:spcBef>
                <a:spcPts val="1600"/>
              </a:spcBef>
              <a:spcAft>
                <a:spcPts val="0"/>
              </a:spcAft>
              <a:buClr>
                <a:schemeClr val="lt1"/>
              </a:buClr>
              <a:buSzPts val="1867"/>
              <a:buFont typeface="Arial"/>
              <a:buChar char="○"/>
              <a:defRPr/>
            </a:lvl2pPr>
            <a:lvl3pPr marL="1371600" lvl="2" indent="-347154" algn="l">
              <a:lnSpc>
                <a:spcPct val="115000"/>
              </a:lnSpc>
              <a:spcBef>
                <a:spcPts val="1600"/>
              </a:spcBef>
              <a:spcAft>
                <a:spcPts val="0"/>
              </a:spcAft>
              <a:buClr>
                <a:schemeClr val="lt1"/>
              </a:buClr>
              <a:buSzPts val="1867"/>
              <a:buFont typeface="Arial"/>
              <a:buChar char="■"/>
              <a:defRPr/>
            </a:lvl3pPr>
            <a:lvl4pPr marL="1828800" lvl="3" indent="-347154" algn="l">
              <a:lnSpc>
                <a:spcPct val="115000"/>
              </a:lnSpc>
              <a:spcBef>
                <a:spcPts val="1600"/>
              </a:spcBef>
              <a:spcAft>
                <a:spcPts val="0"/>
              </a:spcAft>
              <a:buClr>
                <a:schemeClr val="dk1"/>
              </a:buClr>
              <a:buSzPts val="1867"/>
              <a:buFont typeface="Arial"/>
              <a:buChar char="●"/>
              <a:defRPr/>
            </a:lvl4pPr>
            <a:lvl5pPr marL="2286000" lvl="4" indent="-347154" algn="l">
              <a:lnSpc>
                <a:spcPct val="115000"/>
              </a:lnSpc>
              <a:spcBef>
                <a:spcPts val="1600"/>
              </a:spcBef>
              <a:spcAft>
                <a:spcPts val="0"/>
              </a:spcAft>
              <a:buClr>
                <a:schemeClr val="dk1"/>
              </a:buClr>
              <a:buSzPts val="1867"/>
              <a:buFont typeface="Arial"/>
              <a:buChar char="○"/>
              <a:defRPr/>
            </a:lvl5pPr>
            <a:lvl6pPr marL="2743200" lvl="5" indent="-347154" algn="l">
              <a:lnSpc>
                <a:spcPct val="115000"/>
              </a:lnSpc>
              <a:spcBef>
                <a:spcPts val="1600"/>
              </a:spcBef>
              <a:spcAft>
                <a:spcPts val="0"/>
              </a:spcAft>
              <a:buClr>
                <a:schemeClr val="dk1"/>
              </a:buClr>
              <a:buSzPts val="1867"/>
              <a:buFont typeface="Arial"/>
              <a:buChar char="■"/>
              <a:defRPr/>
            </a:lvl6pPr>
            <a:lvl7pPr marL="3200400" lvl="6" indent="-347154" algn="l">
              <a:lnSpc>
                <a:spcPct val="115000"/>
              </a:lnSpc>
              <a:spcBef>
                <a:spcPts val="1600"/>
              </a:spcBef>
              <a:spcAft>
                <a:spcPts val="0"/>
              </a:spcAft>
              <a:buClr>
                <a:schemeClr val="dk1"/>
              </a:buClr>
              <a:buSzPts val="1867"/>
              <a:buFont typeface="Arial"/>
              <a:buChar char="●"/>
              <a:defRPr/>
            </a:lvl7pPr>
            <a:lvl8pPr marL="3657600" lvl="7" indent="-347154" algn="l">
              <a:lnSpc>
                <a:spcPct val="115000"/>
              </a:lnSpc>
              <a:spcBef>
                <a:spcPts val="1600"/>
              </a:spcBef>
              <a:spcAft>
                <a:spcPts val="0"/>
              </a:spcAft>
              <a:buClr>
                <a:schemeClr val="dk1"/>
              </a:buClr>
              <a:buSzPts val="1867"/>
              <a:buFont typeface="Arial"/>
              <a:buChar char="○"/>
              <a:defRPr/>
            </a:lvl8pPr>
            <a:lvl9pPr marL="4114800" lvl="8" indent="-347154" algn="l">
              <a:lnSpc>
                <a:spcPct val="115000"/>
              </a:lnSpc>
              <a:spcBef>
                <a:spcPts val="1600"/>
              </a:spcBef>
              <a:spcAft>
                <a:spcPts val="1600"/>
              </a:spcAft>
              <a:buClr>
                <a:schemeClr val="dk1"/>
              </a:buClr>
              <a:buSzPts val="1867"/>
              <a:buFont typeface="Arial"/>
              <a:buChar char="■"/>
              <a:defRPr/>
            </a:lvl9pPr>
          </a:lstStyle>
          <a:p>
            <a:endParaRPr/>
          </a:p>
        </p:txBody>
      </p:sp>
      <p:sp>
        <p:nvSpPr>
          <p:cNvPr id="82" name="Google Shape;82;p16"/>
          <p:cNvSpPr txBox="1">
            <a:spLocks noGrp="1"/>
          </p:cNvSpPr>
          <p:nvPr>
            <p:ph type="sldNum" idx="12"/>
          </p:nvPr>
        </p:nvSpPr>
        <p:spPr>
          <a:xfrm>
            <a:off x="11296609" y="6217621"/>
            <a:ext cx="731600" cy="5248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Clr>
                <a:schemeClr val="lt1"/>
              </a:buClr>
              <a:buSzPts val="2400"/>
              <a:buFont typeface="Georgia"/>
              <a:buNone/>
              <a:defRPr sz="2400" b="1" i="0" u="none" strike="noStrike" cap="none">
                <a:solidFill>
                  <a:schemeClr val="lt1"/>
                </a:solidFill>
                <a:latin typeface="Georgia"/>
                <a:ea typeface="Georgia"/>
                <a:cs typeface="Georgia"/>
                <a:sym typeface="Georgia"/>
              </a:defRPr>
            </a:lvl1pPr>
            <a:lvl2pPr marL="0" marR="0" lvl="1" indent="0" algn="l">
              <a:spcBef>
                <a:spcPts val="0"/>
              </a:spcBef>
              <a:spcAft>
                <a:spcPts val="0"/>
              </a:spcAft>
              <a:buClr>
                <a:schemeClr val="lt1"/>
              </a:buClr>
              <a:buSzPts val="2400"/>
              <a:buFont typeface="Georgia"/>
              <a:buNone/>
              <a:defRPr sz="2400" b="1" i="0" u="none" strike="noStrike" cap="none">
                <a:solidFill>
                  <a:schemeClr val="lt1"/>
                </a:solidFill>
                <a:latin typeface="Georgia"/>
                <a:ea typeface="Georgia"/>
                <a:cs typeface="Georgia"/>
                <a:sym typeface="Georgia"/>
              </a:defRPr>
            </a:lvl2pPr>
            <a:lvl3pPr marL="0" marR="0" lvl="2" indent="0" algn="l">
              <a:spcBef>
                <a:spcPts val="0"/>
              </a:spcBef>
              <a:spcAft>
                <a:spcPts val="0"/>
              </a:spcAft>
              <a:buClr>
                <a:schemeClr val="lt1"/>
              </a:buClr>
              <a:buSzPts val="2400"/>
              <a:buFont typeface="Georgia"/>
              <a:buNone/>
              <a:defRPr sz="2400" b="1" i="0" u="none" strike="noStrike" cap="none">
                <a:solidFill>
                  <a:schemeClr val="lt1"/>
                </a:solidFill>
                <a:latin typeface="Georgia"/>
                <a:ea typeface="Georgia"/>
                <a:cs typeface="Georgia"/>
                <a:sym typeface="Georgia"/>
              </a:defRPr>
            </a:lvl3pPr>
            <a:lvl4pPr marL="0" marR="0" lvl="3" indent="0" algn="l">
              <a:spcBef>
                <a:spcPts val="0"/>
              </a:spcBef>
              <a:spcAft>
                <a:spcPts val="0"/>
              </a:spcAft>
              <a:buClr>
                <a:schemeClr val="lt1"/>
              </a:buClr>
              <a:buSzPts val="2400"/>
              <a:buFont typeface="Georgia"/>
              <a:buNone/>
              <a:defRPr sz="2400" b="1" i="0" u="none" strike="noStrike" cap="none">
                <a:solidFill>
                  <a:schemeClr val="lt1"/>
                </a:solidFill>
                <a:latin typeface="Georgia"/>
                <a:ea typeface="Georgia"/>
                <a:cs typeface="Georgia"/>
                <a:sym typeface="Georgia"/>
              </a:defRPr>
            </a:lvl4pPr>
            <a:lvl5pPr marL="0" marR="0" lvl="4" indent="0" algn="l">
              <a:spcBef>
                <a:spcPts val="0"/>
              </a:spcBef>
              <a:spcAft>
                <a:spcPts val="0"/>
              </a:spcAft>
              <a:buClr>
                <a:schemeClr val="lt1"/>
              </a:buClr>
              <a:buSzPts val="2400"/>
              <a:buFont typeface="Georgia"/>
              <a:buNone/>
              <a:defRPr sz="2400" b="1" i="0" u="none" strike="noStrike" cap="none">
                <a:solidFill>
                  <a:schemeClr val="lt1"/>
                </a:solidFill>
                <a:latin typeface="Georgia"/>
                <a:ea typeface="Georgia"/>
                <a:cs typeface="Georgia"/>
                <a:sym typeface="Georgia"/>
              </a:defRPr>
            </a:lvl5pPr>
            <a:lvl6pPr marL="0" marR="0" lvl="5" indent="0" algn="l">
              <a:spcBef>
                <a:spcPts val="0"/>
              </a:spcBef>
              <a:spcAft>
                <a:spcPts val="0"/>
              </a:spcAft>
              <a:buClr>
                <a:schemeClr val="lt1"/>
              </a:buClr>
              <a:buSzPts val="2400"/>
              <a:buFont typeface="Georgia"/>
              <a:buNone/>
              <a:defRPr sz="2400" b="1" i="0" u="none" strike="noStrike" cap="none">
                <a:solidFill>
                  <a:schemeClr val="lt1"/>
                </a:solidFill>
                <a:latin typeface="Georgia"/>
                <a:ea typeface="Georgia"/>
                <a:cs typeface="Georgia"/>
                <a:sym typeface="Georgia"/>
              </a:defRPr>
            </a:lvl6pPr>
            <a:lvl7pPr marL="0" marR="0" lvl="6" indent="0" algn="l">
              <a:spcBef>
                <a:spcPts val="0"/>
              </a:spcBef>
              <a:spcAft>
                <a:spcPts val="0"/>
              </a:spcAft>
              <a:buClr>
                <a:schemeClr val="lt1"/>
              </a:buClr>
              <a:buSzPts val="2400"/>
              <a:buFont typeface="Georgia"/>
              <a:buNone/>
              <a:defRPr sz="2400" b="1" i="0" u="none" strike="noStrike" cap="none">
                <a:solidFill>
                  <a:schemeClr val="lt1"/>
                </a:solidFill>
                <a:latin typeface="Georgia"/>
                <a:ea typeface="Georgia"/>
                <a:cs typeface="Georgia"/>
                <a:sym typeface="Georgia"/>
              </a:defRPr>
            </a:lvl7pPr>
            <a:lvl8pPr marL="0" marR="0" lvl="7" indent="0" algn="l">
              <a:spcBef>
                <a:spcPts val="0"/>
              </a:spcBef>
              <a:spcAft>
                <a:spcPts val="0"/>
              </a:spcAft>
              <a:buClr>
                <a:schemeClr val="lt1"/>
              </a:buClr>
              <a:buSzPts val="2400"/>
              <a:buFont typeface="Georgia"/>
              <a:buNone/>
              <a:defRPr sz="2400" b="1" i="0" u="none" strike="noStrike" cap="none">
                <a:solidFill>
                  <a:schemeClr val="lt1"/>
                </a:solidFill>
                <a:latin typeface="Georgia"/>
                <a:ea typeface="Georgia"/>
                <a:cs typeface="Georgia"/>
                <a:sym typeface="Georgia"/>
              </a:defRPr>
            </a:lvl8pPr>
            <a:lvl9pPr marL="0" marR="0" lvl="8" indent="0" algn="l">
              <a:spcBef>
                <a:spcPts val="0"/>
              </a:spcBef>
              <a:spcAft>
                <a:spcPts val="0"/>
              </a:spcAft>
              <a:buClr>
                <a:schemeClr val="lt1"/>
              </a:buClr>
              <a:buSzPts val="2400"/>
              <a:buFont typeface="Georgia"/>
              <a:buNone/>
              <a:defRPr sz="2400" b="1" i="0" u="none" strike="noStrike" cap="none">
                <a:solidFill>
                  <a:schemeClr val="lt1"/>
                </a:solidFill>
                <a:latin typeface="Georgia"/>
                <a:ea typeface="Georgia"/>
                <a:cs typeface="Georgia"/>
                <a:sym typeface="Georgia"/>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Horizontal Image">
  <p:cSld name="Horizontal Image">
    <p:spTree>
      <p:nvGrpSpPr>
        <p:cNvPr id="1" name="Shape 83"/>
        <p:cNvGrpSpPr/>
        <p:nvPr/>
      </p:nvGrpSpPr>
      <p:grpSpPr>
        <a:xfrm>
          <a:off x="0" y="0"/>
          <a:ext cx="0" cy="0"/>
          <a:chOff x="0" y="0"/>
          <a:chExt cx="0" cy="0"/>
        </a:xfrm>
      </p:grpSpPr>
      <p:sp>
        <p:nvSpPr>
          <p:cNvPr id="84" name="Google Shape;84;p17"/>
          <p:cNvSpPr/>
          <p:nvPr/>
        </p:nvSpPr>
        <p:spPr>
          <a:xfrm>
            <a:off x="0" y="0"/>
            <a:ext cx="12192000" cy="6858000"/>
          </a:xfrm>
          <a:prstGeom prst="rect">
            <a:avLst/>
          </a:prstGeom>
          <a:solidFill>
            <a:srgbClr val="587879"/>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85" name="Google Shape;85;p17"/>
          <p:cNvSpPr txBox="1">
            <a:spLocks noGrp="1"/>
          </p:cNvSpPr>
          <p:nvPr>
            <p:ph type="ctrTitle"/>
          </p:nvPr>
        </p:nvSpPr>
        <p:spPr>
          <a:xfrm>
            <a:off x="474228" y="2525497"/>
            <a:ext cx="11243544" cy="128908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FFFFFF"/>
              </a:buClr>
              <a:buSzPts val="4800"/>
              <a:buFont typeface="Georgia"/>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7"/>
          <p:cNvSpPr txBox="1">
            <a:spLocks noGrp="1"/>
          </p:cNvSpPr>
          <p:nvPr>
            <p:ph type="subTitle" idx="1"/>
          </p:nvPr>
        </p:nvSpPr>
        <p:spPr>
          <a:xfrm>
            <a:off x="1828800" y="3814578"/>
            <a:ext cx="8534400" cy="398316"/>
          </a:xfrm>
          <a:prstGeom prst="rect">
            <a:avLst/>
          </a:prstGeom>
          <a:noFill/>
          <a:ln>
            <a:noFill/>
          </a:ln>
        </p:spPr>
        <p:txBody>
          <a:bodyPr spcFirstLastPara="1" wrap="square" lIns="91425" tIns="45700" rIns="91425" bIns="45700" anchor="t" anchorCtr="0">
            <a:noAutofit/>
          </a:bodyPr>
          <a:lstStyle>
            <a:lvl1pPr lvl="0" algn="ctr">
              <a:spcBef>
                <a:spcPts val="373"/>
              </a:spcBef>
              <a:spcAft>
                <a:spcPts val="0"/>
              </a:spcAft>
              <a:buClr>
                <a:srgbClr val="FFD954"/>
              </a:buClr>
              <a:buSzPts val="1867"/>
              <a:buFont typeface="Arial Black"/>
              <a:buNone/>
              <a:defRPr>
                <a:solidFill>
                  <a:srgbClr val="FFD954"/>
                </a:solidFill>
              </a:defRPr>
            </a:lvl1pPr>
            <a:lvl2pPr lvl="1" algn="ctr">
              <a:spcBef>
                <a:spcPts val="480"/>
              </a:spcBef>
              <a:spcAft>
                <a:spcPts val="0"/>
              </a:spcAft>
              <a:buClr>
                <a:srgbClr val="888888"/>
              </a:buClr>
              <a:buSzPts val="2400"/>
              <a:buNone/>
              <a:defRPr>
                <a:solidFill>
                  <a:srgbClr val="888888"/>
                </a:solidFill>
              </a:defRPr>
            </a:lvl2pPr>
            <a:lvl3pPr lvl="2" algn="ctr">
              <a:spcBef>
                <a:spcPts val="373"/>
              </a:spcBef>
              <a:spcAft>
                <a:spcPts val="0"/>
              </a:spcAft>
              <a:buClr>
                <a:srgbClr val="888888"/>
              </a:buClr>
              <a:buSzPts val="1867"/>
              <a:buNone/>
              <a:defRPr>
                <a:solidFill>
                  <a:srgbClr val="888888"/>
                </a:solidFill>
              </a:defRPr>
            </a:lvl3pPr>
            <a:lvl4pPr lvl="3" algn="ctr">
              <a:spcBef>
                <a:spcPts val="533"/>
              </a:spcBef>
              <a:spcAft>
                <a:spcPts val="0"/>
              </a:spcAft>
              <a:buClr>
                <a:srgbClr val="888888"/>
              </a:buClr>
              <a:buSzPts val="2667"/>
              <a:buNone/>
              <a:defRPr>
                <a:solidFill>
                  <a:srgbClr val="888888"/>
                </a:solidFill>
              </a:defRPr>
            </a:lvl4pPr>
            <a:lvl5pPr lvl="4" algn="ctr">
              <a:spcBef>
                <a:spcPts val="533"/>
              </a:spcBef>
              <a:spcAft>
                <a:spcPts val="0"/>
              </a:spcAft>
              <a:buClr>
                <a:srgbClr val="888888"/>
              </a:buClr>
              <a:buSzPts val="2667"/>
              <a:buNone/>
              <a:defRPr>
                <a:solidFill>
                  <a:srgbClr val="888888"/>
                </a:solidFill>
              </a:defRPr>
            </a:lvl5pPr>
            <a:lvl6pPr lvl="5" algn="ctr">
              <a:spcBef>
                <a:spcPts val="533"/>
              </a:spcBef>
              <a:spcAft>
                <a:spcPts val="0"/>
              </a:spcAft>
              <a:buClr>
                <a:srgbClr val="888888"/>
              </a:buClr>
              <a:buSzPts val="2667"/>
              <a:buNone/>
              <a:defRPr>
                <a:solidFill>
                  <a:srgbClr val="888888"/>
                </a:solidFill>
              </a:defRPr>
            </a:lvl6pPr>
            <a:lvl7pPr lvl="6" algn="ctr">
              <a:spcBef>
                <a:spcPts val="533"/>
              </a:spcBef>
              <a:spcAft>
                <a:spcPts val="0"/>
              </a:spcAft>
              <a:buClr>
                <a:srgbClr val="888888"/>
              </a:buClr>
              <a:buSzPts val="2667"/>
              <a:buNone/>
              <a:defRPr>
                <a:solidFill>
                  <a:srgbClr val="888888"/>
                </a:solidFill>
              </a:defRPr>
            </a:lvl7pPr>
            <a:lvl8pPr lvl="7" algn="ctr">
              <a:spcBef>
                <a:spcPts val="533"/>
              </a:spcBef>
              <a:spcAft>
                <a:spcPts val="0"/>
              </a:spcAft>
              <a:buClr>
                <a:srgbClr val="888888"/>
              </a:buClr>
              <a:buSzPts val="2667"/>
              <a:buNone/>
              <a:defRPr>
                <a:solidFill>
                  <a:srgbClr val="888888"/>
                </a:solidFill>
              </a:defRPr>
            </a:lvl8pPr>
            <a:lvl9pPr lvl="8" algn="ctr">
              <a:spcBef>
                <a:spcPts val="533"/>
              </a:spcBef>
              <a:spcAft>
                <a:spcPts val="0"/>
              </a:spcAft>
              <a:buClr>
                <a:srgbClr val="888888"/>
              </a:buClr>
              <a:buSzPts val="2667"/>
              <a:buNone/>
              <a:defRPr>
                <a:solidFill>
                  <a:srgbClr val="888888"/>
                </a:solidFill>
              </a:defRPr>
            </a:lvl9pPr>
          </a:lstStyle>
          <a:p>
            <a:endParaRPr/>
          </a:p>
        </p:txBody>
      </p:sp>
      <p:sp>
        <p:nvSpPr>
          <p:cNvPr id="87" name="Google Shape;87;p17"/>
          <p:cNvSpPr txBox="1">
            <a:spLocks noGrp="1"/>
          </p:cNvSpPr>
          <p:nvPr>
            <p:ph type="body" idx="2"/>
          </p:nvPr>
        </p:nvSpPr>
        <p:spPr>
          <a:xfrm>
            <a:off x="0" y="1"/>
            <a:ext cx="12192000" cy="2525496"/>
          </a:xfrm>
          <a:prstGeom prst="rect">
            <a:avLst/>
          </a:prstGeom>
          <a:noFill/>
          <a:ln>
            <a:noFill/>
          </a:ln>
        </p:spPr>
        <p:txBody>
          <a:bodyPr spcFirstLastPara="1" wrap="square" lIns="91425" tIns="45700" rIns="91425" bIns="45700" anchor="t" anchorCtr="0">
            <a:noAutofit/>
          </a:bodyPr>
          <a:lstStyle>
            <a:lvl1pPr marL="457200" lvl="0" indent="-228600" algn="ctr">
              <a:spcBef>
                <a:spcPts val="747"/>
              </a:spcBef>
              <a:spcAft>
                <a:spcPts val="0"/>
              </a:spcAft>
              <a:buClr>
                <a:srgbClr val="FFD954"/>
              </a:buClr>
              <a:buSzPts val="3733"/>
              <a:buFont typeface="Arial Black"/>
              <a:buNone/>
              <a:defRPr sz="3733"/>
            </a:lvl1pPr>
            <a:lvl2pPr marL="914400" lvl="1" indent="-431800" algn="l">
              <a:spcBef>
                <a:spcPts val="640"/>
              </a:spcBef>
              <a:spcAft>
                <a:spcPts val="0"/>
              </a:spcAft>
              <a:buClr>
                <a:schemeClr val="lt1"/>
              </a:buClr>
              <a:buSzPts val="3200"/>
              <a:buAutoNum type="arabicPeriod"/>
              <a:defRPr sz="3200"/>
            </a:lvl2pPr>
            <a:lvl3pPr marL="1371600" lvl="2" indent="-397954" algn="l">
              <a:spcBef>
                <a:spcPts val="533"/>
              </a:spcBef>
              <a:spcAft>
                <a:spcPts val="0"/>
              </a:spcAft>
              <a:buClr>
                <a:schemeClr val="lt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228600" algn="l">
              <a:spcBef>
                <a:spcPts val="480"/>
              </a:spcBef>
              <a:spcAft>
                <a:spcPts val="0"/>
              </a:spcAft>
              <a:buClr>
                <a:schemeClr val="dk1"/>
              </a:buClr>
              <a:buSzPts val="2400"/>
              <a:buNone/>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88" name="Google Shape;88;p17"/>
          <p:cNvSpPr txBox="1">
            <a:spLocks noGrp="1"/>
          </p:cNvSpPr>
          <p:nvPr>
            <p:ph type="sldNum" idx="12"/>
          </p:nvPr>
        </p:nvSpPr>
        <p:spPr>
          <a:xfrm>
            <a:off x="9262008" y="6356351"/>
            <a:ext cx="28448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400" b="1">
                <a:solidFill>
                  <a:schemeClr val="lt1"/>
                </a:solidFill>
                <a:latin typeface="Georgia"/>
                <a:ea typeface="Georgia"/>
                <a:cs typeface="Georgia"/>
                <a:sym typeface="Georgia"/>
              </a:defRPr>
            </a:lvl1pPr>
            <a:lvl2pPr marL="0" lvl="1" indent="0" algn="r">
              <a:spcBef>
                <a:spcPts val="0"/>
              </a:spcBef>
              <a:buNone/>
              <a:defRPr sz="2400" b="1">
                <a:solidFill>
                  <a:schemeClr val="lt1"/>
                </a:solidFill>
                <a:latin typeface="Georgia"/>
                <a:ea typeface="Georgia"/>
                <a:cs typeface="Georgia"/>
                <a:sym typeface="Georgia"/>
              </a:defRPr>
            </a:lvl2pPr>
            <a:lvl3pPr marL="0" lvl="2" indent="0" algn="r">
              <a:spcBef>
                <a:spcPts val="0"/>
              </a:spcBef>
              <a:buNone/>
              <a:defRPr sz="2400" b="1">
                <a:solidFill>
                  <a:schemeClr val="lt1"/>
                </a:solidFill>
                <a:latin typeface="Georgia"/>
                <a:ea typeface="Georgia"/>
                <a:cs typeface="Georgia"/>
                <a:sym typeface="Georgia"/>
              </a:defRPr>
            </a:lvl3pPr>
            <a:lvl4pPr marL="0" lvl="3" indent="0" algn="r">
              <a:spcBef>
                <a:spcPts val="0"/>
              </a:spcBef>
              <a:buNone/>
              <a:defRPr sz="2400" b="1">
                <a:solidFill>
                  <a:schemeClr val="lt1"/>
                </a:solidFill>
                <a:latin typeface="Georgia"/>
                <a:ea typeface="Georgia"/>
                <a:cs typeface="Georgia"/>
                <a:sym typeface="Georgia"/>
              </a:defRPr>
            </a:lvl4pPr>
            <a:lvl5pPr marL="0" lvl="4" indent="0" algn="r">
              <a:spcBef>
                <a:spcPts val="0"/>
              </a:spcBef>
              <a:buNone/>
              <a:defRPr sz="2400" b="1">
                <a:solidFill>
                  <a:schemeClr val="lt1"/>
                </a:solidFill>
                <a:latin typeface="Georgia"/>
                <a:ea typeface="Georgia"/>
                <a:cs typeface="Georgia"/>
                <a:sym typeface="Georgia"/>
              </a:defRPr>
            </a:lvl5pPr>
            <a:lvl6pPr marL="0" lvl="5" indent="0" algn="r">
              <a:spcBef>
                <a:spcPts val="0"/>
              </a:spcBef>
              <a:buNone/>
              <a:defRPr sz="2400" b="1">
                <a:solidFill>
                  <a:schemeClr val="lt1"/>
                </a:solidFill>
                <a:latin typeface="Georgia"/>
                <a:ea typeface="Georgia"/>
                <a:cs typeface="Georgia"/>
                <a:sym typeface="Georgia"/>
              </a:defRPr>
            </a:lvl6pPr>
            <a:lvl7pPr marL="0" lvl="6" indent="0" algn="r">
              <a:spcBef>
                <a:spcPts val="0"/>
              </a:spcBef>
              <a:buNone/>
              <a:defRPr sz="2400" b="1">
                <a:solidFill>
                  <a:schemeClr val="lt1"/>
                </a:solidFill>
                <a:latin typeface="Georgia"/>
                <a:ea typeface="Georgia"/>
                <a:cs typeface="Georgia"/>
                <a:sym typeface="Georgia"/>
              </a:defRPr>
            </a:lvl7pPr>
            <a:lvl8pPr marL="0" lvl="7" indent="0" algn="r">
              <a:spcBef>
                <a:spcPts val="0"/>
              </a:spcBef>
              <a:buNone/>
              <a:defRPr sz="2400" b="1">
                <a:solidFill>
                  <a:schemeClr val="lt1"/>
                </a:solidFill>
                <a:latin typeface="Georgia"/>
                <a:ea typeface="Georgia"/>
                <a:cs typeface="Georgia"/>
                <a:sym typeface="Georgia"/>
              </a:defRPr>
            </a:lvl8pPr>
            <a:lvl9pPr marL="0" lvl="8" indent="0" algn="r">
              <a:spcBef>
                <a:spcPts val="0"/>
              </a:spcBef>
              <a:buNone/>
              <a:defRPr sz="2400" b="1">
                <a:solidFill>
                  <a:schemeClr val="lt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
        <p:nvSpPr>
          <p:cNvPr id="89" name="Google Shape;89;p17"/>
          <p:cNvSpPr txBox="1">
            <a:spLocks noGrp="1"/>
          </p:cNvSpPr>
          <p:nvPr>
            <p:ph type="body" idx="3"/>
          </p:nvPr>
        </p:nvSpPr>
        <p:spPr>
          <a:xfrm>
            <a:off x="4709584" y="8467"/>
            <a:ext cx="2794000" cy="338667"/>
          </a:xfrm>
          <a:prstGeom prst="rect">
            <a:avLst/>
          </a:prstGeom>
          <a:solidFill>
            <a:srgbClr val="F5972F"/>
          </a:solidFill>
          <a:ln>
            <a:noFill/>
          </a:ln>
        </p:spPr>
        <p:txBody>
          <a:bodyPr spcFirstLastPara="1" wrap="square" lIns="91425" tIns="45700" rIns="91425" bIns="45700" anchor="t" anchorCtr="0">
            <a:noAutofit/>
          </a:bodyPr>
          <a:lstStyle>
            <a:lvl1pPr marL="457200" lvl="0" indent="-228600" algn="ctr">
              <a:spcBef>
                <a:spcPts val="240"/>
              </a:spcBef>
              <a:spcAft>
                <a:spcPts val="0"/>
              </a:spcAft>
              <a:buClr>
                <a:srgbClr val="FFFFFF"/>
              </a:buClr>
              <a:buSzPts val="1200"/>
              <a:buFont typeface="Arial Black"/>
              <a:buNone/>
              <a:defRPr sz="1200">
                <a:solidFill>
                  <a:srgbClr val="FFFFFF"/>
                </a:solidFill>
              </a:defRPr>
            </a:lvl1pPr>
            <a:lvl2pPr marL="914400" lvl="1" indent="-342900" algn="l">
              <a:spcBef>
                <a:spcPts val="360"/>
              </a:spcBef>
              <a:spcAft>
                <a:spcPts val="0"/>
              </a:spcAft>
              <a:buClr>
                <a:schemeClr val="lt1"/>
              </a:buClr>
              <a:buSzPts val="1800"/>
              <a:buAutoNum type="arabicPeriod"/>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0" name="Google Shape;90;p17"/>
          <p:cNvSpPr txBox="1">
            <a:spLocks noGrp="1"/>
          </p:cNvSpPr>
          <p:nvPr>
            <p:ph type="body" idx="4"/>
          </p:nvPr>
        </p:nvSpPr>
        <p:spPr>
          <a:xfrm>
            <a:off x="1828800" y="4436533"/>
            <a:ext cx="8534400" cy="2076451"/>
          </a:xfrm>
          <a:prstGeom prst="rect">
            <a:avLst/>
          </a:prstGeom>
          <a:noFill/>
          <a:ln>
            <a:noFill/>
          </a:ln>
        </p:spPr>
        <p:txBody>
          <a:bodyPr spcFirstLastPara="1" wrap="square" lIns="91425" tIns="45700" rIns="91425" bIns="45700" anchor="t" anchorCtr="0">
            <a:noAutofit/>
          </a:bodyPr>
          <a:lstStyle>
            <a:lvl1pPr marL="457200" lvl="0" indent="-228600" algn="ctr">
              <a:spcBef>
                <a:spcPts val="360"/>
              </a:spcBef>
              <a:spcAft>
                <a:spcPts val="0"/>
              </a:spcAft>
              <a:buClr>
                <a:srgbClr val="FFD954"/>
              </a:buClr>
              <a:buSzPts val="1800"/>
              <a:buNone/>
              <a:defRPr/>
            </a:lvl1pPr>
            <a:lvl2pPr marL="914400" lvl="1" indent="-342900" algn="l">
              <a:spcBef>
                <a:spcPts val="360"/>
              </a:spcBef>
              <a:spcAft>
                <a:spcPts val="0"/>
              </a:spcAft>
              <a:buClr>
                <a:schemeClr val="lt1"/>
              </a:buClr>
              <a:buSzPts val="1800"/>
              <a:buAutoNum type="arabicPeriod"/>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Vertical Image">
  <p:cSld name="1_Vertical Image">
    <p:spTree>
      <p:nvGrpSpPr>
        <p:cNvPr id="1" name="Shape 91"/>
        <p:cNvGrpSpPr/>
        <p:nvPr/>
      </p:nvGrpSpPr>
      <p:grpSpPr>
        <a:xfrm>
          <a:off x="0" y="0"/>
          <a:ext cx="0" cy="0"/>
          <a:chOff x="0" y="0"/>
          <a:chExt cx="0" cy="0"/>
        </a:xfrm>
      </p:grpSpPr>
      <p:sp>
        <p:nvSpPr>
          <p:cNvPr id="92" name="Google Shape;92;p18"/>
          <p:cNvSpPr/>
          <p:nvPr/>
        </p:nvSpPr>
        <p:spPr>
          <a:xfrm>
            <a:off x="0" y="0"/>
            <a:ext cx="12192000" cy="6858000"/>
          </a:xfrm>
          <a:prstGeom prst="rect">
            <a:avLst/>
          </a:prstGeom>
          <a:solidFill>
            <a:srgbClr val="877F7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93" name="Google Shape;93;p18"/>
          <p:cNvSpPr txBox="1">
            <a:spLocks noGrp="1"/>
          </p:cNvSpPr>
          <p:nvPr>
            <p:ph type="ctrTitle"/>
          </p:nvPr>
        </p:nvSpPr>
        <p:spPr>
          <a:xfrm>
            <a:off x="4639759" y="610334"/>
            <a:ext cx="7078012" cy="19805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FFFFFF"/>
              </a:buClr>
              <a:buSzPts val="4800"/>
              <a:buFont typeface="Georgia"/>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8"/>
          <p:cNvSpPr txBox="1">
            <a:spLocks noGrp="1"/>
          </p:cNvSpPr>
          <p:nvPr>
            <p:ph type="subTitle" idx="1"/>
          </p:nvPr>
        </p:nvSpPr>
        <p:spPr>
          <a:xfrm>
            <a:off x="4673057" y="2591227"/>
            <a:ext cx="6454761" cy="398316"/>
          </a:xfrm>
          <a:prstGeom prst="rect">
            <a:avLst/>
          </a:prstGeom>
          <a:noFill/>
          <a:ln>
            <a:noFill/>
          </a:ln>
        </p:spPr>
        <p:txBody>
          <a:bodyPr spcFirstLastPara="1" wrap="square" lIns="91425" tIns="45700" rIns="91425" bIns="45700" anchor="t" anchorCtr="0">
            <a:noAutofit/>
          </a:bodyPr>
          <a:lstStyle>
            <a:lvl1pPr lvl="0" algn="l">
              <a:spcBef>
                <a:spcPts val="373"/>
              </a:spcBef>
              <a:spcAft>
                <a:spcPts val="0"/>
              </a:spcAft>
              <a:buClr>
                <a:srgbClr val="FFD954"/>
              </a:buClr>
              <a:buSzPts val="1867"/>
              <a:buFont typeface="Arial Black"/>
              <a:buNone/>
              <a:defRPr>
                <a:solidFill>
                  <a:srgbClr val="FFD954"/>
                </a:solidFill>
              </a:defRPr>
            </a:lvl1pPr>
            <a:lvl2pPr lvl="1" algn="ctr">
              <a:spcBef>
                <a:spcPts val="480"/>
              </a:spcBef>
              <a:spcAft>
                <a:spcPts val="0"/>
              </a:spcAft>
              <a:buClr>
                <a:srgbClr val="888888"/>
              </a:buClr>
              <a:buSzPts val="2400"/>
              <a:buNone/>
              <a:defRPr>
                <a:solidFill>
                  <a:srgbClr val="888888"/>
                </a:solidFill>
              </a:defRPr>
            </a:lvl2pPr>
            <a:lvl3pPr lvl="2" algn="ctr">
              <a:spcBef>
                <a:spcPts val="373"/>
              </a:spcBef>
              <a:spcAft>
                <a:spcPts val="0"/>
              </a:spcAft>
              <a:buClr>
                <a:srgbClr val="888888"/>
              </a:buClr>
              <a:buSzPts val="1867"/>
              <a:buNone/>
              <a:defRPr>
                <a:solidFill>
                  <a:srgbClr val="888888"/>
                </a:solidFill>
              </a:defRPr>
            </a:lvl3pPr>
            <a:lvl4pPr lvl="3" algn="ctr">
              <a:spcBef>
                <a:spcPts val="533"/>
              </a:spcBef>
              <a:spcAft>
                <a:spcPts val="0"/>
              </a:spcAft>
              <a:buClr>
                <a:srgbClr val="888888"/>
              </a:buClr>
              <a:buSzPts val="2667"/>
              <a:buNone/>
              <a:defRPr>
                <a:solidFill>
                  <a:srgbClr val="888888"/>
                </a:solidFill>
              </a:defRPr>
            </a:lvl4pPr>
            <a:lvl5pPr lvl="4" algn="ctr">
              <a:spcBef>
                <a:spcPts val="533"/>
              </a:spcBef>
              <a:spcAft>
                <a:spcPts val="0"/>
              </a:spcAft>
              <a:buClr>
                <a:srgbClr val="888888"/>
              </a:buClr>
              <a:buSzPts val="2667"/>
              <a:buNone/>
              <a:defRPr>
                <a:solidFill>
                  <a:srgbClr val="888888"/>
                </a:solidFill>
              </a:defRPr>
            </a:lvl5pPr>
            <a:lvl6pPr lvl="5" algn="ctr">
              <a:spcBef>
                <a:spcPts val="533"/>
              </a:spcBef>
              <a:spcAft>
                <a:spcPts val="0"/>
              </a:spcAft>
              <a:buClr>
                <a:srgbClr val="888888"/>
              </a:buClr>
              <a:buSzPts val="2667"/>
              <a:buNone/>
              <a:defRPr>
                <a:solidFill>
                  <a:srgbClr val="888888"/>
                </a:solidFill>
              </a:defRPr>
            </a:lvl6pPr>
            <a:lvl7pPr lvl="6" algn="ctr">
              <a:spcBef>
                <a:spcPts val="533"/>
              </a:spcBef>
              <a:spcAft>
                <a:spcPts val="0"/>
              </a:spcAft>
              <a:buClr>
                <a:srgbClr val="888888"/>
              </a:buClr>
              <a:buSzPts val="2667"/>
              <a:buNone/>
              <a:defRPr>
                <a:solidFill>
                  <a:srgbClr val="888888"/>
                </a:solidFill>
              </a:defRPr>
            </a:lvl7pPr>
            <a:lvl8pPr lvl="7" algn="ctr">
              <a:spcBef>
                <a:spcPts val="533"/>
              </a:spcBef>
              <a:spcAft>
                <a:spcPts val="0"/>
              </a:spcAft>
              <a:buClr>
                <a:srgbClr val="888888"/>
              </a:buClr>
              <a:buSzPts val="2667"/>
              <a:buNone/>
              <a:defRPr>
                <a:solidFill>
                  <a:srgbClr val="888888"/>
                </a:solidFill>
              </a:defRPr>
            </a:lvl8pPr>
            <a:lvl9pPr lvl="8" algn="ctr">
              <a:spcBef>
                <a:spcPts val="533"/>
              </a:spcBef>
              <a:spcAft>
                <a:spcPts val="0"/>
              </a:spcAft>
              <a:buClr>
                <a:srgbClr val="888888"/>
              </a:buClr>
              <a:buSzPts val="2667"/>
              <a:buNone/>
              <a:defRPr>
                <a:solidFill>
                  <a:srgbClr val="888888"/>
                </a:solidFill>
              </a:defRPr>
            </a:lvl9pPr>
          </a:lstStyle>
          <a:p>
            <a:endParaRPr/>
          </a:p>
        </p:txBody>
      </p:sp>
      <p:sp>
        <p:nvSpPr>
          <p:cNvPr id="95" name="Google Shape;95;p18"/>
          <p:cNvSpPr txBox="1">
            <a:spLocks noGrp="1"/>
          </p:cNvSpPr>
          <p:nvPr>
            <p:ph type="body" idx="2"/>
          </p:nvPr>
        </p:nvSpPr>
        <p:spPr>
          <a:xfrm>
            <a:off x="1" y="8354"/>
            <a:ext cx="4349959" cy="6849647"/>
          </a:xfrm>
          <a:prstGeom prst="rect">
            <a:avLst/>
          </a:prstGeom>
          <a:noFill/>
          <a:ln>
            <a:noFill/>
          </a:ln>
        </p:spPr>
        <p:txBody>
          <a:bodyPr spcFirstLastPara="1" wrap="square" lIns="91425" tIns="45700" rIns="91425" bIns="45700" anchor="t" anchorCtr="0">
            <a:noAutofit/>
          </a:bodyPr>
          <a:lstStyle>
            <a:lvl1pPr marL="457200" lvl="0" indent="-228600" algn="ctr">
              <a:spcBef>
                <a:spcPts val="747"/>
              </a:spcBef>
              <a:spcAft>
                <a:spcPts val="0"/>
              </a:spcAft>
              <a:buClr>
                <a:srgbClr val="FFD954"/>
              </a:buClr>
              <a:buSzPts val="3733"/>
              <a:buFont typeface="Arial Black"/>
              <a:buNone/>
              <a:defRPr sz="3733"/>
            </a:lvl1pPr>
            <a:lvl2pPr marL="914400" lvl="1" indent="-431800" algn="l">
              <a:spcBef>
                <a:spcPts val="640"/>
              </a:spcBef>
              <a:spcAft>
                <a:spcPts val="0"/>
              </a:spcAft>
              <a:buClr>
                <a:schemeClr val="lt1"/>
              </a:buClr>
              <a:buSzPts val="3200"/>
              <a:buAutoNum type="arabicPeriod"/>
              <a:defRPr sz="3200"/>
            </a:lvl2pPr>
            <a:lvl3pPr marL="1371600" lvl="2" indent="-397954" algn="l">
              <a:spcBef>
                <a:spcPts val="533"/>
              </a:spcBef>
              <a:spcAft>
                <a:spcPts val="0"/>
              </a:spcAft>
              <a:buClr>
                <a:schemeClr val="lt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228600" algn="l">
              <a:spcBef>
                <a:spcPts val="480"/>
              </a:spcBef>
              <a:spcAft>
                <a:spcPts val="0"/>
              </a:spcAft>
              <a:buClr>
                <a:schemeClr val="dk1"/>
              </a:buClr>
              <a:buSzPts val="2400"/>
              <a:buNone/>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96" name="Google Shape;96;p18"/>
          <p:cNvSpPr txBox="1">
            <a:spLocks noGrp="1"/>
          </p:cNvSpPr>
          <p:nvPr>
            <p:ph type="sldNum" idx="12"/>
          </p:nvPr>
        </p:nvSpPr>
        <p:spPr>
          <a:xfrm>
            <a:off x="9262008" y="6356351"/>
            <a:ext cx="28448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400" b="1">
                <a:solidFill>
                  <a:schemeClr val="lt1"/>
                </a:solidFill>
                <a:latin typeface="Georgia"/>
                <a:ea typeface="Georgia"/>
                <a:cs typeface="Georgia"/>
                <a:sym typeface="Georgia"/>
              </a:defRPr>
            </a:lvl1pPr>
            <a:lvl2pPr marL="0" lvl="1" indent="0" algn="r">
              <a:spcBef>
                <a:spcPts val="0"/>
              </a:spcBef>
              <a:buNone/>
              <a:defRPr sz="2400" b="1">
                <a:solidFill>
                  <a:schemeClr val="lt1"/>
                </a:solidFill>
                <a:latin typeface="Georgia"/>
                <a:ea typeface="Georgia"/>
                <a:cs typeface="Georgia"/>
                <a:sym typeface="Georgia"/>
              </a:defRPr>
            </a:lvl2pPr>
            <a:lvl3pPr marL="0" lvl="2" indent="0" algn="r">
              <a:spcBef>
                <a:spcPts val="0"/>
              </a:spcBef>
              <a:buNone/>
              <a:defRPr sz="2400" b="1">
                <a:solidFill>
                  <a:schemeClr val="lt1"/>
                </a:solidFill>
                <a:latin typeface="Georgia"/>
                <a:ea typeface="Georgia"/>
                <a:cs typeface="Georgia"/>
                <a:sym typeface="Georgia"/>
              </a:defRPr>
            </a:lvl3pPr>
            <a:lvl4pPr marL="0" lvl="3" indent="0" algn="r">
              <a:spcBef>
                <a:spcPts val="0"/>
              </a:spcBef>
              <a:buNone/>
              <a:defRPr sz="2400" b="1">
                <a:solidFill>
                  <a:schemeClr val="lt1"/>
                </a:solidFill>
                <a:latin typeface="Georgia"/>
                <a:ea typeface="Georgia"/>
                <a:cs typeface="Georgia"/>
                <a:sym typeface="Georgia"/>
              </a:defRPr>
            </a:lvl4pPr>
            <a:lvl5pPr marL="0" lvl="4" indent="0" algn="r">
              <a:spcBef>
                <a:spcPts val="0"/>
              </a:spcBef>
              <a:buNone/>
              <a:defRPr sz="2400" b="1">
                <a:solidFill>
                  <a:schemeClr val="lt1"/>
                </a:solidFill>
                <a:latin typeface="Georgia"/>
                <a:ea typeface="Georgia"/>
                <a:cs typeface="Georgia"/>
                <a:sym typeface="Georgia"/>
              </a:defRPr>
            </a:lvl5pPr>
            <a:lvl6pPr marL="0" lvl="5" indent="0" algn="r">
              <a:spcBef>
                <a:spcPts val="0"/>
              </a:spcBef>
              <a:buNone/>
              <a:defRPr sz="2400" b="1">
                <a:solidFill>
                  <a:schemeClr val="lt1"/>
                </a:solidFill>
                <a:latin typeface="Georgia"/>
                <a:ea typeface="Georgia"/>
                <a:cs typeface="Georgia"/>
                <a:sym typeface="Georgia"/>
              </a:defRPr>
            </a:lvl6pPr>
            <a:lvl7pPr marL="0" lvl="6" indent="0" algn="r">
              <a:spcBef>
                <a:spcPts val="0"/>
              </a:spcBef>
              <a:buNone/>
              <a:defRPr sz="2400" b="1">
                <a:solidFill>
                  <a:schemeClr val="lt1"/>
                </a:solidFill>
                <a:latin typeface="Georgia"/>
                <a:ea typeface="Georgia"/>
                <a:cs typeface="Georgia"/>
                <a:sym typeface="Georgia"/>
              </a:defRPr>
            </a:lvl7pPr>
            <a:lvl8pPr marL="0" lvl="7" indent="0" algn="r">
              <a:spcBef>
                <a:spcPts val="0"/>
              </a:spcBef>
              <a:buNone/>
              <a:defRPr sz="2400" b="1">
                <a:solidFill>
                  <a:schemeClr val="lt1"/>
                </a:solidFill>
                <a:latin typeface="Georgia"/>
                <a:ea typeface="Georgia"/>
                <a:cs typeface="Georgia"/>
                <a:sym typeface="Georgia"/>
              </a:defRPr>
            </a:lvl8pPr>
            <a:lvl9pPr marL="0" lvl="8" indent="0" algn="r">
              <a:spcBef>
                <a:spcPts val="0"/>
              </a:spcBef>
              <a:buNone/>
              <a:defRPr sz="2400" b="1">
                <a:solidFill>
                  <a:schemeClr val="lt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
        <p:nvSpPr>
          <p:cNvPr id="97" name="Google Shape;97;p18"/>
          <p:cNvSpPr txBox="1">
            <a:spLocks noGrp="1"/>
          </p:cNvSpPr>
          <p:nvPr>
            <p:ph type="body" idx="3"/>
          </p:nvPr>
        </p:nvSpPr>
        <p:spPr>
          <a:xfrm>
            <a:off x="4715933" y="3213101"/>
            <a:ext cx="5562600" cy="2908300"/>
          </a:xfrm>
          <a:prstGeom prst="rect">
            <a:avLst/>
          </a:prstGeom>
          <a:noFill/>
          <a:ln>
            <a:noFill/>
          </a:ln>
        </p:spPr>
        <p:txBody>
          <a:bodyPr spcFirstLastPara="1" wrap="square" lIns="91425" tIns="45700" rIns="91425" bIns="45700" anchor="t" anchorCtr="0">
            <a:noAutofit/>
          </a:bodyPr>
          <a:lstStyle>
            <a:lvl1pPr marL="457200" lvl="0" indent="-228600" algn="ctr">
              <a:spcBef>
                <a:spcPts val="360"/>
              </a:spcBef>
              <a:spcAft>
                <a:spcPts val="0"/>
              </a:spcAft>
              <a:buClr>
                <a:srgbClr val="FFD954"/>
              </a:buClr>
              <a:buSzPts val="1800"/>
              <a:buNone/>
              <a:defRPr/>
            </a:lvl1pPr>
            <a:lvl2pPr marL="914400" lvl="1" indent="-364045" algn="l">
              <a:spcBef>
                <a:spcPts val="0"/>
              </a:spcBef>
              <a:spcAft>
                <a:spcPts val="0"/>
              </a:spcAft>
              <a:buClr>
                <a:schemeClr val="lt1"/>
              </a:buClr>
              <a:buSzPts val="2133"/>
              <a:buFont typeface="Calibri"/>
              <a:buAutoNum type="arabicPeriod"/>
              <a:defRPr sz="2133" b="1" i="0"/>
            </a:lvl2pPr>
            <a:lvl3pPr marL="1371600" lvl="2" indent="-330200" algn="l">
              <a:spcBef>
                <a:spcPts val="320"/>
              </a:spcBef>
              <a:spcAft>
                <a:spcPts val="0"/>
              </a:spcAft>
              <a:buClr>
                <a:schemeClr val="lt1"/>
              </a:buClr>
              <a:buSzPts val="1600"/>
              <a:buFont typeface="Arial"/>
              <a:buChar char="•"/>
              <a:defRPr sz="1600">
                <a:latin typeface="Arial"/>
                <a:ea typeface="Arial"/>
                <a:cs typeface="Arial"/>
                <a:sym typeface="Arial"/>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8" name="Google Shape;98;p18"/>
          <p:cNvSpPr txBox="1">
            <a:spLocks noGrp="1"/>
          </p:cNvSpPr>
          <p:nvPr>
            <p:ph type="body" idx="4"/>
          </p:nvPr>
        </p:nvSpPr>
        <p:spPr>
          <a:xfrm>
            <a:off x="4709584" y="8467"/>
            <a:ext cx="2794000" cy="338667"/>
          </a:xfrm>
          <a:prstGeom prst="rect">
            <a:avLst/>
          </a:prstGeom>
          <a:solidFill>
            <a:srgbClr val="F5972F"/>
          </a:solidFill>
          <a:ln>
            <a:noFill/>
          </a:ln>
        </p:spPr>
        <p:txBody>
          <a:bodyPr spcFirstLastPara="1" wrap="square" lIns="91425" tIns="45700" rIns="91425" bIns="45700" anchor="t" anchorCtr="0">
            <a:noAutofit/>
          </a:bodyPr>
          <a:lstStyle>
            <a:lvl1pPr marL="457200" lvl="0" indent="-228600" algn="ctr">
              <a:spcBef>
                <a:spcPts val="240"/>
              </a:spcBef>
              <a:spcAft>
                <a:spcPts val="0"/>
              </a:spcAft>
              <a:buClr>
                <a:srgbClr val="FFFFFF"/>
              </a:buClr>
              <a:buSzPts val="1200"/>
              <a:buFont typeface="Arial Black"/>
              <a:buNone/>
              <a:defRPr sz="1200">
                <a:solidFill>
                  <a:srgbClr val="FFFFFF"/>
                </a:solidFill>
              </a:defRPr>
            </a:lvl1pPr>
            <a:lvl2pPr marL="914400" lvl="1" indent="-342900" algn="l">
              <a:spcBef>
                <a:spcPts val="360"/>
              </a:spcBef>
              <a:spcAft>
                <a:spcPts val="0"/>
              </a:spcAft>
              <a:buClr>
                <a:schemeClr val="lt1"/>
              </a:buClr>
              <a:buSzPts val="1800"/>
              <a:buAutoNum type="arabicPeriod"/>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Image">
  <p:cSld name="Vertical Image">
    <p:spTree>
      <p:nvGrpSpPr>
        <p:cNvPr id="1" name="Shape 104"/>
        <p:cNvGrpSpPr/>
        <p:nvPr/>
      </p:nvGrpSpPr>
      <p:grpSpPr>
        <a:xfrm>
          <a:off x="0" y="0"/>
          <a:ext cx="0" cy="0"/>
          <a:chOff x="0" y="0"/>
          <a:chExt cx="0" cy="0"/>
        </a:xfrm>
      </p:grpSpPr>
      <p:sp>
        <p:nvSpPr>
          <p:cNvPr id="105" name="Google Shape;105;p20"/>
          <p:cNvSpPr txBox="1">
            <a:spLocks noGrp="1"/>
          </p:cNvSpPr>
          <p:nvPr>
            <p:ph type="ctrTitle"/>
          </p:nvPr>
        </p:nvSpPr>
        <p:spPr>
          <a:xfrm>
            <a:off x="4639759" y="610334"/>
            <a:ext cx="7078012" cy="19805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FFFFFF"/>
              </a:buClr>
              <a:buSzPts val="4800"/>
              <a:buFont typeface="Georgia"/>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20"/>
          <p:cNvSpPr txBox="1">
            <a:spLocks noGrp="1"/>
          </p:cNvSpPr>
          <p:nvPr>
            <p:ph type="subTitle" idx="1"/>
          </p:nvPr>
        </p:nvSpPr>
        <p:spPr>
          <a:xfrm>
            <a:off x="4673057" y="2591227"/>
            <a:ext cx="6454761" cy="398316"/>
          </a:xfrm>
          <a:prstGeom prst="rect">
            <a:avLst/>
          </a:prstGeom>
          <a:noFill/>
          <a:ln>
            <a:noFill/>
          </a:ln>
        </p:spPr>
        <p:txBody>
          <a:bodyPr spcFirstLastPara="1" wrap="square" lIns="91425" tIns="45700" rIns="91425" bIns="45700" anchor="t" anchorCtr="0">
            <a:noAutofit/>
          </a:bodyPr>
          <a:lstStyle>
            <a:lvl1pPr lvl="0" algn="l">
              <a:spcBef>
                <a:spcPts val="373"/>
              </a:spcBef>
              <a:spcAft>
                <a:spcPts val="0"/>
              </a:spcAft>
              <a:buClr>
                <a:srgbClr val="FFD954"/>
              </a:buClr>
              <a:buSzPts val="1867"/>
              <a:buFont typeface="Arial Black"/>
              <a:buNone/>
              <a:defRPr>
                <a:solidFill>
                  <a:srgbClr val="FFD954"/>
                </a:solidFill>
              </a:defRPr>
            </a:lvl1pPr>
            <a:lvl2pPr lvl="1" algn="ctr">
              <a:spcBef>
                <a:spcPts val="480"/>
              </a:spcBef>
              <a:spcAft>
                <a:spcPts val="0"/>
              </a:spcAft>
              <a:buClr>
                <a:srgbClr val="888888"/>
              </a:buClr>
              <a:buSzPts val="2400"/>
              <a:buNone/>
              <a:defRPr>
                <a:solidFill>
                  <a:srgbClr val="888888"/>
                </a:solidFill>
              </a:defRPr>
            </a:lvl2pPr>
            <a:lvl3pPr lvl="2" algn="ctr">
              <a:spcBef>
                <a:spcPts val="373"/>
              </a:spcBef>
              <a:spcAft>
                <a:spcPts val="0"/>
              </a:spcAft>
              <a:buClr>
                <a:srgbClr val="888888"/>
              </a:buClr>
              <a:buSzPts val="1867"/>
              <a:buNone/>
              <a:defRPr>
                <a:solidFill>
                  <a:srgbClr val="888888"/>
                </a:solidFill>
              </a:defRPr>
            </a:lvl3pPr>
            <a:lvl4pPr lvl="3" algn="ctr">
              <a:spcBef>
                <a:spcPts val="533"/>
              </a:spcBef>
              <a:spcAft>
                <a:spcPts val="0"/>
              </a:spcAft>
              <a:buClr>
                <a:srgbClr val="888888"/>
              </a:buClr>
              <a:buSzPts val="2667"/>
              <a:buNone/>
              <a:defRPr>
                <a:solidFill>
                  <a:srgbClr val="888888"/>
                </a:solidFill>
              </a:defRPr>
            </a:lvl4pPr>
            <a:lvl5pPr lvl="4" algn="ctr">
              <a:spcBef>
                <a:spcPts val="533"/>
              </a:spcBef>
              <a:spcAft>
                <a:spcPts val="0"/>
              </a:spcAft>
              <a:buClr>
                <a:srgbClr val="888888"/>
              </a:buClr>
              <a:buSzPts val="2667"/>
              <a:buNone/>
              <a:defRPr>
                <a:solidFill>
                  <a:srgbClr val="888888"/>
                </a:solidFill>
              </a:defRPr>
            </a:lvl5pPr>
            <a:lvl6pPr lvl="5" algn="ctr">
              <a:spcBef>
                <a:spcPts val="533"/>
              </a:spcBef>
              <a:spcAft>
                <a:spcPts val="0"/>
              </a:spcAft>
              <a:buClr>
                <a:srgbClr val="888888"/>
              </a:buClr>
              <a:buSzPts val="2667"/>
              <a:buNone/>
              <a:defRPr>
                <a:solidFill>
                  <a:srgbClr val="888888"/>
                </a:solidFill>
              </a:defRPr>
            </a:lvl6pPr>
            <a:lvl7pPr lvl="6" algn="ctr">
              <a:spcBef>
                <a:spcPts val="533"/>
              </a:spcBef>
              <a:spcAft>
                <a:spcPts val="0"/>
              </a:spcAft>
              <a:buClr>
                <a:srgbClr val="888888"/>
              </a:buClr>
              <a:buSzPts val="2667"/>
              <a:buNone/>
              <a:defRPr>
                <a:solidFill>
                  <a:srgbClr val="888888"/>
                </a:solidFill>
              </a:defRPr>
            </a:lvl7pPr>
            <a:lvl8pPr lvl="7" algn="ctr">
              <a:spcBef>
                <a:spcPts val="533"/>
              </a:spcBef>
              <a:spcAft>
                <a:spcPts val="0"/>
              </a:spcAft>
              <a:buClr>
                <a:srgbClr val="888888"/>
              </a:buClr>
              <a:buSzPts val="2667"/>
              <a:buNone/>
              <a:defRPr>
                <a:solidFill>
                  <a:srgbClr val="888888"/>
                </a:solidFill>
              </a:defRPr>
            </a:lvl8pPr>
            <a:lvl9pPr lvl="8" algn="ctr">
              <a:spcBef>
                <a:spcPts val="533"/>
              </a:spcBef>
              <a:spcAft>
                <a:spcPts val="0"/>
              </a:spcAft>
              <a:buClr>
                <a:srgbClr val="888888"/>
              </a:buClr>
              <a:buSzPts val="2667"/>
              <a:buNone/>
              <a:defRPr>
                <a:solidFill>
                  <a:srgbClr val="888888"/>
                </a:solidFill>
              </a:defRPr>
            </a:lvl9pPr>
          </a:lstStyle>
          <a:p>
            <a:endParaRPr/>
          </a:p>
        </p:txBody>
      </p:sp>
      <p:sp>
        <p:nvSpPr>
          <p:cNvPr id="107" name="Google Shape;107;p20"/>
          <p:cNvSpPr txBox="1">
            <a:spLocks noGrp="1"/>
          </p:cNvSpPr>
          <p:nvPr>
            <p:ph type="body" idx="2"/>
          </p:nvPr>
        </p:nvSpPr>
        <p:spPr>
          <a:xfrm>
            <a:off x="1" y="8354"/>
            <a:ext cx="4349959" cy="6849647"/>
          </a:xfrm>
          <a:prstGeom prst="rect">
            <a:avLst/>
          </a:prstGeom>
          <a:noFill/>
          <a:ln>
            <a:noFill/>
          </a:ln>
        </p:spPr>
        <p:txBody>
          <a:bodyPr spcFirstLastPara="1" wrap="square" lIns="91425" tIns="45700" rIns="91425" bIns="45700" anchor="t" anchorCtr="0">
            <a:noAutofit/>
          </a:bodyPr>
          <a:lstStyle>
            <a:lvl1pPr marL="457200" lvl="0" indent="-228600" algn="ctr">
              <a:spcBef>
                <a:spcPts val="747"/>
              </a:spcBef>
              <a:spcAft>
                <a:spcPts val="0"/>
              </a:spcAft>
              <a:buClr>
                <a:srgbClr val="FFD954"/>
              </a:buClr>
              <a:buSzPts val="3733"/>
              <a:buFont typeface="Arial Black"/>
              <a:buNone/>
              <a:defRPr sz="3733"/>
            </a:lvl1pPr>
            <a:lvl2pPr marL="914400" lvl="1" indent="-431800" algn="l">
              <a:spcBef>
                <a:spcPts val="640"/>
              </a:spcBef>
              <a:spcAft>
                <a:spcPts val="0"/>
              </a:spcAft>
              <a:buClr>
                <a:schemeClr val="lt1"/>
              </a:buClr>
              <a:buSzPts val="3200"/>
              <a:buAutoNum type="arabicPeriod"/>
              <a:defRPr sz="3200"/>
            </a:lvl2pPr>
            <a:lvl3pPr marL="1371600" lvl="2" indent="-397954" algn="l">
              <a:spcBef>
                <a:spcPts val="533"/>
              </a:spcBef>
              <a:spcAft>
                <a:spcPts val="0"/>
              </a:spcAft>
              <a:buClr>
                <a:schemeClr val="lt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228600" algn="l">
              <a:spcBef>
                <a:spcPts val="480"/>
              </a:spcBef>
              <a:spcAft>
                <a:spcPts val="0"/>
              </a:spcAft>
              <a:buClr>
                <a:schemeClr val="dk1"/>
              </a:buClr>
              <a:buSzPts val="2400"/>
              <a:buNone/>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08" name="Google Shape;108;p20"/>
          <p:cNvSpPr txBox="1">
            <a:spLocks noGrp="1"/>
          </p:cNvSpPr>
          <p:nvPr>
            <p:ph type="sldNum" idx="12"/>
          </p:nvPr>
        </p:nvSpPr>
        <p:spPr>
          <a:xfrm>
            <a:off x="9262008" y="6356351"/>
            <a:ext cx="28448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400" b="1" i="0" u="none" strike="noStrike" cap="none">
                <a:solidFill>
                  <a:schemeClr val="lt1"/>
                </a:solidFill>
                <a:latin typeface="Georgia"/>
                <a:ea typeface="Georgia"/>
                <a:cs typeface="Georgia"/>
                <a:sym typeface="Georgia"/>
              </a:defRPr>
            </a:lvl1pPr>
            <a:lvl2pPr marL="0" lvl="1" indent="0" algn="r">
              <a:spcBef>
                <a:spcPts val="0"/>
              </a:spcBef>
              <a:buNone/>
              <a:defRPr sz="2400" b="1" i="0" u="none" strike="noStrike" cap="none">
                <a:solidFill>
                  <a:schemeClr val="lt1"/>
                </a:solidFill>
                <a:latin typeface="Georgia"/>
                <a:ea typeface="Georgia"/>
                <a:cs typeface="Georgia"/>
                <a:sym typeface="Georgia"/>
              </a:defRPr>
            </a:lvl2pPr>
            <a:lvl3pPr marL="0" lvl="2" indent="0" algn="r">
              <a:spcBef>
                <a:spcPts val="0"/>
              </a:spcBef>
              <a:buNone/>
              <a:defRPr sz="2400" b="1" i="0" u="none" strike="noStrike" cap="none">
                <a:solidFill>
                  <a:schemeClr val="lt1"/>
                </a:solidFill>
                <a:latin typeface="Georgia"/>
                <a:ea typeface="Georgia"/>
                <a:cs typeface="Georgia"/>
                <a:sym typeface="Georgia"/>
              </a:defRPr>
            </a:lvl3pPr>
            <a:lvl4pPr marL="0" lvl="3" indent="0" algn="r">
              <a:spcBef>
                <a:spcPts val="0"/>
              </a:spcBef>
              <a:buNone/>
              <a:defRPr sz="2400" b="1" i="0" u="none" strike="noStrike" cap="none">
                <a:solidFill>
                  <a:schemeClr val="lt1"/>
                </a:solidFill>
                <a:latin typeface="Georgia"/>
                <a:ea typeface="Georgia"/>
                <a:cs typeface="Georgia"/>
                <a:sym typeface="Georgia"/>
              </a:defRPr>
            </a:lvl4pPr>
            <a:lvl5pPr marL="0" lvl="4" indent="0" algn="r">
              <a:spcBef>
                <a:spcPts val="0"/>
              </a:spcBef>
              <a:buNone/>
              <a:defRPr sz="2400" b="1" i="0" u="none" strike="noStrike" cap="none">
                <a:solidFill>
                  <a:schemeClr val="lt1"/>
                </a:solidFill>
                <a:latin typeface="Georgia"/>
                <a:ea typeface="Georgia"/>
                <a:cs typeface="Georgia"/>
                <a:sym typeface="Georgia"/>
              </a:defRPr>
            </a:lvl5pPr>
            <a:lvl6pPr marL="0" lvl="5" indent="0" algn="r">
              <a:spcBef>
                <a:spcPts val="0"/>
              </a:spcBef>
              <a:buNone/>
              <a:defRPr sz="2400" b="1" i="0" u="none" strike="noStrike" cap="none">
                <a:solidFill>
                  <a:schemeClr val="lt1"/>
                </a:solidFill>
                <a:latin typeface="Georgia"/>
                <a:ea typeface="Georgia"/>
                <a:cs typeface="Georgia"/>
                <a:sym typeface="Georgia"/>
              </a:defRPr>
            </a:lvl6pPr>
            <a:lvl7pPr marL="0" lvl="6" indent="0" algn="r">
              <a:spcBef>
                <a:spcPts val="0"/>
              </a:spcBef>
              <a:buNone/>
              <a:defRPr sz="2400" b="1" i="0" u="none" strike="noStrike" cap="none">
                <a:solidFill>
                  <a:schemeClr val="lt1"/>
                </a:solidFill>
                <a:latin typeface="Georgia"/>
                <a:ea typeface="Georgia"/>
                <a:cs typeface="Georgia"/>
                <a:sym typeface="Georgia"/>
              </a:defRPr>
            </a:lvl7pPr>
            <a:lvl8pPr marL="0" lvl="7" indent="0" algn="r">
              <a:spcBef>
                <a:spcPts val="0"/>
              </a:spcBef>
              <a:buNone/>
              <a:defRPr sz="2400" b="1" i="0" u="none" strike="noStrike" cap="none">
                <a:solidFill>
                  <a:schemeClr val="lt1"/>
                </a:solidFill>
                <a:latin typeface="Georgia"/>
                <a:ea typeface="Georgia"/>
                <a:cs typeface="Georgia"/>
                <a:sym typeface="Georgia"/>
              </a:defRPr>
            </a:lvl8pPr>
            <a:lvl9pPr marL="0" lvl="8" indent="0" algn="r">
              <a:spcBef>
                <a:spcPts val="0"/>
              </a:spcBef>
              <a:buNone/>
              <a:defRPr sz="2400" b="1" i="0" u="none" strike="noStrike" cap="none">
                <a:solidFill>
                  <a:schemeClr val="lt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
        <p:nvSpPr>
          <p:cNvPr id="109" name="Google Shape;109;p20"/>
          <p:cNvSpPr txBox="1">
            <a:spLocks noGrp="1"/>
          </p:cNvSpPr>
          <p:nvPr>
            <p:ph type="body" idx="3"/>
          </p:nvPr>
        </p:nvSpPr>
        <p:spPr>
          <a:xfrm>
            <a:off x="4715933" y="3213101"/>
            <a:ext cx="5562600" cy="2908300"/>
          </a:xfrm>
          <a:prstGeom prst="rect">
            <a:avLst/>
          </a:prstGeom>
          <a:noFill/>
          <a:ln>
            <a:noFill/>
          </a:ln>
        </p:spPr>
        <p:txBody>
          <a:bodyPr spcFirstLastPara="1" wrap="square" lIns="91425" tIns="45700" rIns="91425" bIns="45700" anchor="t" anchorCtr="0">
            <a:noAutofit/>
          </a:bodyPr>
          <a:lstStyle>
            <a:lvl1pPr marL="457200" lvl="0" indent="-228600" algn="ctr">
              <a:spcBef>
                <a:spcPts val="360"/>
              </a:spcBef>
              <a:spcAft>
                <a:spcPts val="0"/>
              </a:spcAft>
              <a:buClr>
                <a:srgbClr val="FFD954"/>
              </a:buClr>
              <a:buSzPts val="1800"/>
              <a:buNone/>
              <a:defRPr/>
            </a:lvl1pPr>
            <a:lvl2pPr marL="914400" lvl="1" indent="-364045" algn="l">
              <a:spcBef>
                <a:spcPts val="0"/>
              </a:spcBef>
              <a:spcAft>
                <a:spcPts val="0"/>
              </a:spcAft>
              <a:buClr>
                <a:schemeClr val="lt1"/>
              </a:buClr>
              <a:buSzPts val="2133"/>
              <a:buFont typeface="Calibri"/>
              <a:buAutoNum type="arabicPeriod"/>
              <a:defRPr sz="2133" b="1" i="0"/>
            </a:lvl2pPr>
            <a:lvl3pPr marL="1371600" lvl="2" indent="-330200" algn="l">
              <a:spcBef>
                <a:spcPts val="320"/>
              </a:spcBef>
              <a:spcAft>
                <a:spcPts val="0"/>
              </a:spcAft>
              <a:buClr>
                <a:schemeClr val="lt1"/>
              </a:buClr>
              <a:buSzPts val="1600"/>
              <a:buFont typeface="Arial"/>
              <a:buChar char="•"/>
              <a:defRPr sz="1600">
                <a:latin typeface="Arial"/>
                <a:ea typeface="Arial"/>
                <a:cs typeface="Arial"/>
                <a:sym typeface="Arial"/>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0" name="Google Shape;110;p20"/>
          <p:cNvSpPr txBox="1">
            <a:spLocks noGrp="1"/>
          </p:cNvSpPr>
          <p:nvPr>
            <p:ph type="body" idx="4"/>
          </p:nvPr>
        </p:nvSpPr>
        <p:spPr>
          <a:xfrm>
            <a:off x="4709584" y="8467"/>
            <a:ext cx="2794000" cy="338667"/>
          </a:xfrm>
          <a:prstGeom prst="rect">
            <a:avLst/>
          </a:prstGeom>
          <a:solidFill>
            <a:srgbClr val="F5972F"/>
          </a:solidFill>
          <a:ln>
            <a:noFill/>
          </a:ln>
        </p:spPr>
        <p:txBody>
          <a:bodyPr spcFirstLastPara="1" wrap="square" lIns="91425" tIns="45700" rIns="91425" bIns="45700" anchor="t" anchorCtr="0">
            <a:noAutofit/>
          </a:bodyPr>
          <a:lstStyle>
            <a:lvl1pPr marL="457200" lvl="0" indent="-228600" algn="ctr">
              <a:spcBef>
                <a:spcPts val="240"/>
              </a:spcBef>
              <a:spcAft>
                <a:spcPts val="0"/>
              </a:spcAft>
              <a:buClr>
                <a:srgbClr val="FFFFFF"/>
              </a:buClr>
              <a:buSzPts val="1200"/>
              <a:buFont typeface="Arial Black"/>
              <a:buNone/>
              <a:defRPr sz="1200">
                <a:solidFill>
                  <a:srgbClr val="FFFFFF"/>
                </a:solidFill>
              </a:defRPr>
            </a:lvl1pPr>
            <a:lvl2pPr marL="914400" lvl="1" indent="-342900" algn="l">
              <a:spcBef>
                <a:spcPts val="360"/>
              </a:spcBef>
              <a:spcAft>
                <a:spcPts val="0"/>
              </a:spcAft>
              <a:buClr>
                <a:schemeClr val="lt1"/>
              </a:buClr>
              <a:buSzPts val="1800"/>
              <a:buAutoNum type="arabicPeriod"/>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Horizontal Image">
  <p:cSld name="Horizontal Image">
    <p:spTree>
      <p:nvGrpSpPr>
        <p:cNvPr id="1" name="Shape 111"/>
        <p:cNvGrpSpPr/>
        <p:nvPr/>
      </p:nvGrpSpPr>
      <p:grpSpPr>
        <a:xfrm>
          <a:off x="0" y="0"/>
          <a:ext cx="0" cy="0"/>
          <a:chOff x="0" y="0"/>
          <a:chExt cx="0" cy="0"/>
        </a:xfrm>
      </p:grpSpPr>
      <p:sp>
        <p:nvSpPr>
          <p:cNvPr id="112" name="Google Shape;112;p21"/>
          <p:cNvSpPr/>
          <p:nvPr/>
        </p:nvSpPr>
        <p:spPr>
          <a:xfrm>
            <a:off x="0" y="0"/>
            <a:ext cx="12192000" cy="6858000"/>
          </a:xfrm>
          <a:prstGeom prst="rect">
            <a:avLst/>
          </a:prstGeom>
          <a:solidFill>
            <a:srgbClr val="587879"/>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13" name="Google Shape;113;p21"/>
          <p:cNvSpPr txBox="1">
            <a:spLocks noGrp="1"/>
          </p:cNvSpPr>
          <p:nvPr>
            <p:ph type="ctrTitle"/>
          </p:nvPr>
        </p:nvSpPr>
        <p:spPr>
          <a:xfrm>
            <a:off x="474228" y="2525497"/>
            <a:ext cx="11243544" cy="128908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FFFFFF"/>
              </a:buClr>
              <a:buSzPts val="4800"/>
              <a:buFont typeface="Georgia"/>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21"/>
          <p:cNvSpPr txBox="1">
            <a:spLocks noGrp="1"/>
          </p:cNvSpPr>
          <p:nvPr>
            <p:ph type="subTitle" idx="1"/>
          </p:nvPr>
        </p:nvSpPr>
        <p:spPr>
          <a:xfrm>
            <a:off x="1828800" y="3814578"/>
            <a:ext cx="8534400" cy="398316"/>
          </a:xfrm>
          <a:prstGeom prst="rect">
            <a:avLst/>
          </a:prstGeom>
          <a:noFill/>
          <a:ln>
            <a:noFill/>
          </a:ln>
        </p:spPr>
        <p:txBody>
          <a:bodyPr spcFirstLastPara="1" wrap="square" lIns="91425" tIns="45700" rIns="91425" bIns="45700" anchor="t" anchorCtr="0">
            <a:noAutofit/>
          </a:bodyPr>
          <a:lstStyle>
            <a:lvl1pPr lvl="0" algn="ctr">
              <a:spcBef>
                <a:spcPts val="373"/>
              </a:spcBef>
              <a:spcAft>
                <a:spcPts val="0"/>
              </a:spcAft>
              <a:buClr>
                <a:srgbClr val="FFD954"/>
              </a:buClr>
              <a:buSzPts val="1867"/>
              <a:buFont typeface="Arial Black"/>
              <a:buNone/>
              <a:defRPr>
                <a:solidFill>
                  <a:srgbClr val="FFD954"/>
                </a:solidFill>
              </a:defRPr>
            </a:lvl1pPr>
            <a:lvl2pPr lvl="1" algn="ctr">
              <a:spcBef>
                <a:spcPts val="480"/>
              </a:spcBef>
              <a:spcAft>
                <a:spcPts val="0"/>
              </a:spcAft>
              <a:buClr>
                <a:srgbClr val="888888"/>
              </a:buClr>
              <a:buSzPts val="2400"/>
              <a:buNone/>
              <a:defRPr>
                <a:solidFill>
                  <a:srgbClr val="888888"/>
                </a:solidFill>
              </a:defRPr>
            </a:lvl2pPr>
            <a:lvl3pPr lvl="2" algn="ctr">
              <a:spcBef>
                <a:spcPts val="373"/>
              </a:spcBef>
              <a:spcAft>
                <a:spcPts val="0"/>
              </a:spcAft>
              <a:buClr>
                <a:srgbClr val="888888"/>
              </a:buClr>
              <a:buSzPts val="1867"/>
              <a:buNone/>
              <a:defRPr>
                <a:solidFill>
                  <a:srgbClr val="888888"/>
                </a:solidFill>
              </a:defRPr>
            </a:lvl3pPr>
            <a:lvl4pPr lvl="3" algn="ctr">
              <a:spcBef>
                <a:spcPts val="533"/>
              </a:spcBef>
              <a:spcAft>
                <a:spcPts val="0"/>
              </a:spcAft>
              <a:buClr>
                <a:srgbClr val="888888"/>
              </a:buClr>
              <a:buSzPts val="2667"/>
              <a:buNone/>
              <a:defRPr>
                <a:solidFill>
                  <a:srgbClr val="888888"/>
                </a:solidFill>
              </a:defRPr>
            </a:lvl4pPr>
            <a:lvl5pPr lvl="4" algn="ctr">
              <a:spcBef>
                <a:spcPts val="533"/>
              </a:spcBef>
              <a:spcAft>
                <a:spcPts val="0"/>
              </a:spcAft>
              <a:buClr>
                <a:srgbClr val="888888"/>
              </a:buClr>
              <a:buSzPts val="2667"/>
              <a:buNone/>
              <a:defRPr>
                <a:solidFill>
                  <a:srgbClr val="888888"/>
                </a:solidFill>
              </a:defRPr>
            </a:lvl5pPr>
            <a:lvl6pPr lvl="5" algn="ctr">
              <a:spcBef>
                <a:spcPts val="533"/>
              </a:spcBef>
              <a:spcAft>
                <a:spcPts val="0"/>
              </a:spcAft>
              <a:buClr>
                <a:srgbClr val="888888"/>
              </a:buClr>
              <a:buSzPts val="2667"/>
              <a:buNone/>
              <a:defRPr>
                <a:solidFill>
                  <a:srgbClr val="888888"/>
                </a:solidFill>
              </a:defRPr>
            </a:lvl6pPr>
            <a:lvl7pPr lvl="6" algn="ctr">
              <a:spcBef>
                <a:spcPts val="533"/>
              </a:spcBef>
              <a:spcAft>
                <a:spcPts val="0"/>
              </a:spcAft>
              <a:buClr>
                <a:srgbClr val="888888"/>
              </a:buClr>
              <a:buSzPts val="2667"/>
              <a:buNone/>
              <a:defRPr>
                <a:solidFill>
                  <a:srgbClr val="888888"/>
                </a:solidFill>
              </a:defRPr>
            </a:lvl7pPr>
            <a:lvl8pPr lvl="7" algn="ctr">
              <a:spcBef>
                <a:spcPts val="533"/>
              </a:spcBef>
              <a:spcAft>
                <a:spcPts val="0"/>
              </a:spcAft>
              <a:buClr>
                <a:srgbClr val="888888"/>
              </a:buClr>
              <a:buSzPts val="2667"/>
              <a:buNone/>
              <a:defRPr>
                <a:solidFill>
                  <a:srgbClr val="888888"/>
                </a:solidFill>
              </a:defRPr>
            </a:lvl8pPr>
            <a:lvl9pPr lvl="8" algn="ctr">
              <a:spcBef>
                <a:spcPts val="533"/>
              </a:spcBef>
              <a:spcAft>
                <a:spcPts val="0"/>
              </a:spcAft>
              <a:buClr>
                <a:srgbClr val="888888"/>
              </a:buClr>
              <a:buSzPts val="2667"/>
              <a:buNone/>
              <a:defRPr>
                <a:solidFill>
                  <a:srgbClr val="888888"/>
                </a:solidFill>
              </a:defRPr>
            </a:lvl9pPr>
          </a:lstStyle>
          <a:p>
            <a:endParaRPr/>
          </a:p>
        </p:txBody>
      </p:sp>
      <p:sp>
        <p:nvSpPr>
          <p:cNvPr id="115" name="Google Shape;115;p21"/>
          <p:cNvSpPr txBox="1">
            <a:spLocks noGrp="1"/>
          </p:cNvSpPr>
          <p:nvPr>
            <p:ph type="body" idx="2"/>
          </p:nvPr>
        </p:nvSpPr>
        <p:spPr>
          <a:xfrm>
            <a:off x="0" y="1"/>
            <a:ext cx="12192000" cy="2525496"/>
          </a:xfrm>
          <a:prstGeom prst="rect">
            <a:avLst/>
          </a:prstGeom>
          <a:noFill/>
          <a:ln>
            <a:noFill/>
          </a:ln>
        </p:spPr>
        <p:txBody>
          <a:bodyPr spcFirstLastPara="1" wrap="square" lIns="91425" tIns="45700" rIns="91425" bIns="45700" anchor="t" anchorCtr="0">
            <a:noAutofit/>
          </a:bodyPr>
          <a:lstStyle>
            <a:lvl1pPr marL="457200" lvl="0" indent="-228600" algn="ctr">
              <a:spcBef>
                <a:spcPts val="747"/>
              </a:spcBef>
              <a:spcAft>
                <a:spcPts val="0"/>
              </a:spcAft>
              <a:buClr>
                <a:srgbClr val="FFD954"/>
              </a:buClr>
              <a:buSzPts val="3733"/>
              <a:buFont typeface="Arial Black"/>
              <a:buNone/>
              <a:defRPr sz="3733"/>
            </a:lvl1pPr>
            <a:lvl2pPr marL="914400" lvl="1" indent="-431800" algn="l">
              <a:spcBef>
                <a:spcPts val="640"/>
              </a:spcBef>
              <a:spcAft>
                <a:spcPts val="0"/>
              </a:spcAft>
              <a:buClr>
                <a:schemeClr val="lt1"/>
              </a:buClr>
              <a:buSzPts val="3200"/>
              <a:buAutoNum type="arabicPeriod"/>
              <a:defRPr sz="3200"/>
            </a:lvl2pPr>
            <a:lvl3pPr marL="1371600" lvl="2" indent="-397954" algn="l">
              <a:spcBef>
                <a:spcPts val="533"/>
              </a:spcBef>
              <a:spcAft>
                <a:spcPts val="0"/>
              </a:spcAft>
              <a:buClr>
                <a:schemeClr val="lt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228600" algn="l">
              <a:spcBef>
                <a:spcPts val="480"/>
              </a:spcBef>
              <a:spcAft>
                <a:spcPts val="0"/>
              </a:spcAft>
              <a:buClr>
                <a:schemeClr val="dk1"/>
              </a:buClr>
              <a:buSzPts val="2400"/>
              <a:buNone/>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16" name="Google Shape;116;p21"/>
          <p:cNvSpPr txBox="1">
            <a:spLocks noGrp="1"/>
          </p:cNvSpPr>
          <p:nvPr>
            <p:ph type="sldNum" idx="12"/>
          </p:nvPr>
        </p:nvSpPr>
        <p:spPr>
          <a:xfrm>
            <a:off x="9262008" y="6356351"/>
            <a:ext cx="28448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400" b="1">
                <a:solidFill>
                  <a:schemeClr val="lt1"/>
                </a:solidFill>
                <a:latin typeface="Georgia"/>
                <a:ea typeface="Georgia"/>
                <a:cs typeface="Georgia"/>
                <a:sym typeface="Georgia"/>
              </a:defRPr>
            </a:lvl1pPr>
            <a:lvl2pPr marL="0" lvl="1" indent="0" algn="r">
              <a:spcBef>
                <a:spcPts val="0"/>
              </a:spcBef>
              <a:buNone/>
              <a:defRPr sz="2400" b="1">
                <a:solidFill>
                  <a:schemeClr val="lt1"/>
                </a:solidFill>
                <a:latin typeface="Georgia"/>
                <a:ea typeface="Georgia"/>
                <a:cs typeface="Georgia"/>
                <a:sym typeface="Georgia"/>
              </a:defRPr>
            </a:lvl2pPr>
            <a:lvl3pPr marL="0" lvl="2" indent="0" algn="r">
              <a:spcBef>
                <a:spcPts val="0"/>
              </a:spcBef>
              <a:buNone/>
              <a:defRPr sz="2400" b="1">
                <a:solidFill>
                  <a:schemeClr val="lt1"/>
                </a:solidFill>
                <a:latin typeface="Georgia"/>
                <a:ea typeface="Georgia"/>
                <a:cs typeface="Georgia"/>
                <a:sym typeface="Georgia"/>
              </a:defRPr>
            </a:lvl3pPr>
            <a:lvl4pPr marL="0" lvl="3" indent="0" algn="r">
              <a:spcBef>
                <a:spcPts val="0"/>
              </a:spcBef>
              <a:buNone/>
              <a:defRPr sz="2400" b="1">
                <a:solidFill>
                  <a:schemeClr val="lt1"/>
                </a:solidFill>
                <a:latin typeface="Georgia"/>
                <a:ea typeface="Georgia"/>
                <a:cs typeface="Georgia"/>
                <a:sym typeface="Georgia"/>
              </a:defRPr>
            </a:lvl4pPr>
            <a:lvl5pPr marL="0" lvl="4" indent="0" algn="r">
              <a:spcBef>
                <a:spcPts val="0"/>
              </a:spcBef>
              <a:buNone/>
              <a:defRPr sz="2400" b="1">
                <a:solidFill>
                  <a:schemeClr val="lt1"/>
                </a:solidFill>
                <a:latin typeface="Georgia"/>
                <a:ea typeface="Georgia"/>
                <a:cs typeface="Georgia"/>
                <a:sym typeface="Georgia"/>
              </a:defRPr>
            </a:lvl5pPr>
            <a:lvl6pPr marL="0" lvl="5" indent="0" algn="r">
              <a:spcBef>
                <a:spcPts val="0"/>
              </a:spcBef>
              <a:buNone/>
              <a:defRPr sz="2400" b="1">
                <a:solidFill>
                  <a:schemeClr val="lt1"/>
                </a:solidFill>
                <a:latin typeface="Georgia"/>
                <a:ea typeface="Georgia"/>
                <a:cs typeface="Georgia"/>
                <a:sym typeface="Georgia"/>
              </a:defRPr>
            </a:lvl6pPr>
            <a:lvl7pPr marL="0" lvl="6" indent="0" algn="r">
              <a:spcBef>
                <a:spcPts val="0"/>
              </a:spcBef>
              <a:buNone/>
              <a:defRPr sz="2400" b="1">
                <a:solidFill>
                  <a:schemeClr val="lt1"/>
                </a:solidFill>
                <a:latin typeface="Georgia"/>
                <a:ea typeface="Georgia"/>
                <a:cs typeface="Georgia"/>
                <a:sym typeface="Georgia"/>
              </a:defRPr>
            </a:lvl7pPr>
            <a:lvl8pPr marL="0" lvl="7" indent="0" algn="r">
              <a:spcBef>
                <a:spcPts val="0"/>
              </a:spcBef>
              <a:buNone/>
              <a:defRPr sz="2400" b="1">
                <a:solidFill>
                  <a:schemeClr val="lt1"/>
                </a:solidFill>
                <a:latin typeface="Georgia"/>
                <a:ea typeface="Georgia"/>
                <a:cs typeface="Georgia"/>
                <a:sym typeface="Georgia"/>
              </a:defRPr>
            </a:lvl8pPr>
            <a:lvl9pPr marL="0" lvl="8" indent="0" algn="r">
              <a:spcBef>
                <a:spcPts val="0"/>
              </a:spcBef>
              <a:buNone/>
              <a:defRPr sz="2400" b="1">
                <a:solidFill>
                  <a:schemeClr val="lt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
        <p:nvSpPr>
          <p:cNvPr id="117" name="Google Shape;117;p21"/>
          <p:cNvSpPr txBox="1">
            <a:spLocks noGrp="1"/>
          </p:cNvSpPr>
          <p:nvPr>
            <p:ph type="body" idx="3"/>
          </p:nvPr>
        </p:nvSpPr>
        <p:spPr>
          <a:xfrm>
            <a:off x="4709584" y="8467"/>
            <a:ext cx="2794000" cy="338667"/>
          </a:xfrm>
          <a:prstGeom prst="rect">
            <a:avLst/>
          </a:prstGeom>
          <a:solidFill>
            <a:srgbClr val="F5972F"/>
          </a:solidFill>
          <a:ln>
            <a:noFill/>
          </a:ln>
        </p:spPr>
        <p:txBody>
          <a:bodyPr spcFirstLastPara="1" wrap="square" lIns="91425" tIns="45700" rIns="91425" bIns="45700" anchor="t" anchorCtr="0">
            <a:noAutofit/>
          </a:bodyPr>
          <a:lstStyle>
            <a:lvl1pPr marL="457200" lvl="0" indent="-228600" algn="ctr">
              <a:spcBef>
                <a:spcPts val="240"/>
              </a:spcBef>
              <a:spcAft>
                <a:spcPts val="0"/>
              </a:spcAft>
              <a:buClr>
                <a:srgbClr val="FFFFFF"/>
              </a:buClr>
              <a:buSzPts val="1200"/>
              <a:buFont typeface="Arial Black"/>
              <a:buNone/>
              <a:defRPr sz="1200">
                <a:solidFill>
                  <a:srgbClr val="FFFFFF"/>
                </a:solidFill>
              </a:defRPr>
            </a:lvl1pPr>
            <a:lvl2pPr marL="914400" lvl="1" indent="-342900" algn="l">
              <a:spcBef>
                <a:spcPts val="360"/>
              </a:spcBef>
              <a:spcAft>
                <a:spcPts val="0"/>
              </a:spcAft>
              <a:buClr>
                <a:schemeClr val="lt1"/>
              </a:buClr>
              <a:buSzPts val="1800"/>
              <a:buAutoNum type="arabicPeriod"/>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8" name="Google Shape;118;p21"/>
          <p:cNvSpPr txBox="1">
            <a:spLocks noGrp="1"/>
          </p:cNvSpPr>
          <p:nvPr>
            <p:ph type="body" idx="4"/>
          </p:nvPr>
        </p:nvSpPr>
        <p:spPr>
          <a:xfrm>
            <a:off x="1828800" y="4436533"/>
            <a:ext cx="8534400" cy="2076451"/>
          </a:xfrm>
          <a:prstGeom prst="rect">
            <a:avLst/>
          </a:prstGeom>
          <a:noFill/>
          <a:ln>
            <a:noFill/>
          </a:ln>
        </p:spPr>
        <p:txBody>
          <a:bodyPr spcFirstLastPara="1" wrap="square" lIns="91425" tIns="45700" rIns="91425" bIns="45700" anchor="t" anchorCtr="0">
            <a:noAutofit/>
          </a:bodyPr>
          <a:lstStyle>
            <a:lvl1pPr marL="457200" lvl="0" indent="-228600" algn="ctr">
              <a:spcBef>
                <a:spcPts val="360"/>
              </a:spcBef>
              <a:spcAft>
                <a:spcPts val="0"/>
              </a:spcAft>
              <a:buClr>
                <a:srgbClr val="FFD954"/>
              </a:buClr>
              <a:buSzPts val="1800"/>
              <a:buNone/>
              <a:defRPr/>
            </a:lvl1pPr>
            <a:lvl2pPr marL="914400" lvl="1" indent="-342900" algn="l">
              <a:spcBef>
                <a:spcPts val="360"/>
              </a:spcBef>
              <a:spcAft>
                <a:spcPts val="0"/>
              </a:spcAft>
              <a:buClr>
                <a:schemeClr val="lt1"/>
              </a:buClr>
              <a:buSzPts val="1800"/>
              <a:buAutoNum type="arabicPeriod"/>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Vertical Image">
  <p:cSld name="1_Vertical Image">
    <p:spTree>
      <p:nvGrpSpPr>
        <p:cNvPr id="1" name="Shape 119"/>
        <p:cNvGrpSpPr/>
        <p:nvPr/>
      </p:nvGrpSpPr>
      <p:grpSpPr>
        <a:xfrm>
          <a:off x="0" y="0"/>
          <a:ext cx="0" cy="0"/>
          <a:chOff x="0" y="0"/>
          <a:chExt cx="0" cy="0"/>
        </a:xfrm>
      </p:grpSpPr>
      <p:sp>
        <p:nvSpPr>
          <p:cNvPr id="120" name="Google Shape;120;p22"/>
          <p:cNvSpPr/>
          <p:nvPr/>
        </p:nvSpPr>
        <p:spPr>
          <a:xfrm>
            <a:off x="0" y="0"/>
            <a:ext cx="12192000" cy="6858000"/>
          </a:xfrm>
          <a:prstGeom prst="rect">
            <a:avLst/>
          </a:prstGeom>
          <a:solidFill>
            <a:srgbClr val="877F7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21" name="Google Shape;121;p22"/>
          <p:cNvSpPr txBox="1">
            <a:spLocks noGrp="1"/>
          </p:cNvSpPr>
          <p:nvPr>
            <p:ph type="ctrTitle"/>
          </p:nvPr>
        </p:nvSpPr>
        <p:spPr>
          <a:xfrm>
            <a:off x="4639759" y="610334"/>
            <a:ext cx="7078012" cy="19805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FFFFFF"/>
              </a:buClr>
              <a:buSzPts val="4800"/>
              <a:buFont typeface="Georgia"/>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22"/>
          <p:cNvSpPr txBox="1">
            <a:spLocks noGrp="1"/>
          </p:cNvSpPr>
          <p:nvPr>
            <p:ph type="subTitle" idx="1"/>
          </p:nvPr>
        </p:nvSpPr>
        <p:spPr>
          <a:xfrm>
            <a:off x="4673057" y="2591227"/>
            <a:ext cx="6454761" cy="398316"/>
          </a:xfrm>
          <a:prstGeom prst="rect">
            <a:avLst/>
          </a:prstGeom>
          <a:noFill/>
          <a:ln>
            <a:noFill/>
          </a:ln>
        </p:spPr>
        <p:txBody>
          <a:bodyPr spcFirstLastPara="1" wrap="square" lIns="91425" tIns="45700" rIns="91425" bIns="45700" anchor="t" anchorCtr="0">
            <a:noAutofit/>
          </a:bodyPr>
          <a:lstStyle>
            <a:lvl1pPr lvl="0" algn="l">
              <a:spcBef>
                <a:spcPts val="373"/>
              </a:spcBef>
              <a:spcAft>
                <a:spcPts val="0"/>
              </a:spcAft>
              <a:buClr>
                <a:srgbClr val="FFD954"/>
              </a:buClr>
              <a:buSzPts val="1867"/>
              <a:buFont typeface="Arial Black"/>
              <a:buNone/>
              <a:defRPr>
                <a:solidFill>
                  <a:srgbClr val="FFD954"/>
                </a:solidFill>
              </a:defRPr>
            </a:lvl1pPr>
            <a:lvl2pPr lvl="1" algn="ctr">
              <a:spcBef>
                <a:spcPts val="480"/>
              </a:spcBef>
              <a:spcAft>
                <a:spcPts val="0"/>
              </a:spcAft>
              <a:buClr>
                <a:srgbClr val="888888"/>
              </a:buClr>
              <a:buSzPts val="2400"/>
              <a:buNone/>
              <a:defRPr>
                <a:solidFill>
                  <a:srgbClr val="888888"/>
                </a:solidFill>
              </a:defRPr>
            </a:lvl2pPr>
            <a:lvl3pPr lvl="2" algn="ctr">
              <a:spcBef>
                <a:spcPts val="373"/>
              </a:spcBef>
              <a:spcAft>
                <a:spcPts val="0"/>
              </a:spcAft>
              <a:buClr>
                <a:srgbClr val="888888"/>
              </a:buClr>
              <a:buSzPts val="1867"/>
              <a:buNone/>
              <a:defRPr>
                <a:solidFill>
                  <a:srgbClr val="888888"/>
                </a:solidFill>
              </a:defRPr>
            </a:lvl3pPr>
            <a:lvl4pPr lvl="3" algn="ctr">
              <a:spcBef>
                <a:spcPts val="533"/>
              </a:spcBef>
              <a:spcAft>
                <a:spcPts val="0"/>
              </a:spcAft>
              <a:buClr>
                <a:srgbClr val="888888"/>
              </a:buClr>
              <a:buSzPts val="2667"/>
              <a:buNone/>
              <a:defRPr>
                <a:solidFill>
                  <a:srgbClr val="888888"/>
                </a:solidFill>
              </a:defRPr>
            </a:lvl4pPr>
            <a:lvl5pPr lvl="4" algn="ctr">
              <a:spcBef>
                <a:spcPts val="533"/>
              </a:spcBef>
              <a:spcAft>
                <a:spcPts val="0"/>
              </a:spcAft>
              <a:buClr>
                <a:srgbClr val="888888"/>
              </a:buClr>
              <a:buSzPts val="2667"/>
              <a:buNone/>
              <a:defRPr>
                <a:solidFill>
                  <a:srgbClr val="888888"/>
                </a:solidFill>
              </a:defRPr>
            </a:lvl5pPr>
            <a:lvl6pPr lvl="5" algn="ctr">
              <a:spcBef>
                <a:spcPts val="533"/>
              </a:spcBef>
              <a:spcAft>
                <a:spcPts val="0"/>
              </a:spcAft>
              <a:buClr>
                <a:srgbClr val="888888"/>
              </a:buClr>
              <a:buSzPts val="2667"/>
              <a:buNone/>
              <a:defRPr>
                <a:solidFill>
                  <a:srgbClr val="888888"/>
                </a:solidFill>
              </a:defRPr>
            </a:lvl6pPr>
            <a:lvl7pPr lvl="6" algn="ctr">
              <a:spcBef>
                <a:spcPts val="533"/>
              </a:spcBef>
              <a:spcAft>
                <a:spcPts val="0"/>
              </a:spcAft>
              <a:buClr>
                <a:srgbClr val="888888"/>
              </a:buClr>
              <a:buSzPts val="2667"/>
              <a:buNone/>
              <a:defRPr>
                <a:solidFill>
                  <a:srgbClr val="888888"/>
                </a:solidFill>
              </a:defRPr>
            </a:lvl7pPr>
            <a:lvl8pPr lvl="7" algn="ctr">
              <a:spcBef>
                <a:spcPts val="533"/>
              </a:spcBef>
              <a:spcAft>
                <a:spcPts val="0"/>
              </a:spcAft>
              <a:buClr>
                <a:srgbClr val="888888"/>
              </a:buClr>
              <a:buSzPts val="2667"/>
              <a:buNone/>
              <a:defRPr>
                <a:solidFill>
                  <a:srgbClr val="888888"/>
                </a:solidFill>
              </a:defRPr>
            </a:lvl8pPr>
            <a:lvl9pPr lvl="8" algn="ctr">
              <a:spcBef>
                <a:spcPts val="533"/>
              </a:spcBef>
              <a:spcAft>
                <a:spcPts val="0"/>
              </a:spcAft>
              <a:buClr>
                <a:srgbClr val="888888"/>
              </a:buClr>
              <a:buSzPts val="2667"/>
              <a:buNone/>
              <a:defRPr>
                <a:solidFill>
                  <a:srgbClr val="888888"/>
                </a:solidFill>
              </a:defRPr>
            </a:lvl9pPr>
          </a:lstStyle>
          <a:p>
            <a:endParaRPr/>
          </a:p>
        </p:txBody>
      </p:sp>
      <p:sp>
        <p:nvSpPr>
          <p:cNvPr id="123" name="Google Shape;123;p22"/>
          <p:cNvSpPr txBox="1">
            <a:spLocks noGrp="1"/>
          </p:cNvSpPr>
          <p:nvPr>
            <p:ph type="body" idx="2"/>
          </p:nvPr>
        </p:nvSpPr>
        <p:spPr>
          <a:xfrm>
            <a:off x="1" y="8354"/>
            <a:ext cx="4349959" cy="6849647"/>
          </a:xfrm>
          <a:prstGeom prst="rect">
            <a:avLst/>
          </a:prstGeom>
          <a:noFill/>
          <a:ln>
            <a:noFill/>
          </a:ln>
        </p:spPr>
        <p:txBody>
          <a:bodyPr spcFirstLastPara="1" wrap="square" lIns="91425" tIns="45700" rIns="91425" bIns="45700" anchor="t" anchorCtr="0">
            <a:noAutofit/>
          </a:bodyPr>
          <a:lstStyle>
            <a:lvl1pPr marL="457200" lvl="0" indent="-228600" algn="ctr">
              <a:spcBef>
                <a:spcPts val="747"/>
              </a:spcBef>
              <a:spcAft>
                <a:spcPts val="0"/>
              </a:spcAft>
              <a:buClr>
                <a:srgbClr val="FFD954"/>
              </a:buClr>
              <a:buSzPts val="3733"/>
              <a:buFont typeface="Arial Black"/>
              <a:buNone/>
              <a:defRPr sz="3733"/>
            </a:lvl1pPr>
            <a:lvl2pPr marL="914400" lvl="1" indent="-431800" algn="l">
              <a:spcBef>
                <a:spcPts val="640"/>
              </a:spcBef>
              <a:spcAft>
                <a:spcPts val="0"/>
              </a:spcAft>
              <a:buClr>
                <a:schemeClr val="lt1"/>
              </a:buClr>
              <a:buSzPts val="3200"/>
              <a:buAutoNum type="arabicPeriod"/>
              <a:defRPr sz="3200"/>
            </a:lvl2pPr>
            <a:lvl3pPr marL="1371600" lvl="2" indent="-397954" algn="l">
              <a:spcBef>
                <a:spcPts val="533"/>
              </a:spcBef>
              <a:spcAft>
                <a:spcPts val="0"/>
              </a:spcAft>
              <a:buClr>
                <a:schemeClr val="lt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228600" algn="l">
              <a:spcBef>
                <a:spcPts val="480"/>
              </a:spcBef>
              <a:spcAft>
                <a:spcPts val="0"/>
              </a:spcAft>
              <a:buClr>
                <a:schemeClr val="dk1"/>
              </a:buClr>
              <a:buSzPts val="2400"/>
              <a:buNone/>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24" name="Google Shape;124;p22"/>
          <p:cNvSpPr txBox="1">
            <a:spLocks noGrp="1"/>
          </p:cNvSpPr>
          <p:nvPr>
            <p:ph type="sldNum" idx="12"/>
          </p:nvPr>
        </p:nvSpPr>
        <p:spPr>
          <a:xfrm>
            <a:off x="9262008" y="6356351"/>
            <a:ext cx="28448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400" b="1">
                <a:solidFill>
                  <a:schemeClr val="lt1"/>
                </a:solidFill>
                <a:latin typeface="Georgia"/>
                <a:ea typeface="Georgia"/>
                <a:cs typeface="Georgia"/>
                <a:sym typeface="Georgia"/>
              </a:defRPr>
            </a:lvl1pPr>
            <a:lvl2pPr marL="0" lvl="1" indent="0" algn="r">
              <a:spcBef>
                <a:spcPts val="0"/>
              </a:spcBef>
              <a:buNone/>
              <a:defRPr sz="2400" b="1">
                <a:solidFill>
                  <a:schemeClr val="lt1"/>
                </a:solidFill>
                <a:latin typeface="Georgia"/>
                <a:ea typeface="Georgia"/>
                <a:cs typeface="Georgia"/>
                <a:sym typeface="Georgia"/>
              </a:defRPr>
            </a:lvl2pPr>
            <a:lvl3pPr marL="0" lvl="2" indent="0" algn="r">
              <a:spcBef>
                <a:spcPts val="0"/>
              </a:spcBef>
              <a:buNone/>
              <a:defRPr sz="2400" b="1">
                <a:solidFill>
                  <a:schemeClr val="lt1"/>
                </a:solidFill>
                <a:latin typeface="Georgia"/>
                <a:ea typeface="Georgia"/>
                <a:cs typeface="Georgia"/>
                <a:sym typeface="Georgia"/>
              </a:defRPr>
            </a:lvl3pPr>
            <a:lvl4pPr marL="0" lvl="3" indent="0" algn="r">
              <a:spcBef>
                <a:spcPts val="0"/>
              </a:spcBef>
              <a:buNone/>
              <a:defRPr sz="2400" b="1">
                <a:solidFill>
                  <a:schemeClr val="lt1"/>
                </a:solidFill>
                <a:latin typeface="Georgia"/>
                <a:ea typeface="Georgia"/>
                <a:cs typeface="Georgia"/>
                <a:sym typeface="Georgia"/>
              </a:defRPr>
            </a:lvl4pPr>
            <a:lvl5pPr marL="0" lvl="4" indent="0" algn="r">
              <a:spcBef>
                <a:spcPts val="0"/>
              </a:spcBef>
              <a:buNone/>
              <a:defRPr sz="2400" b="1">
                <a:solidFill>
                  <a:schemeClr val="lt1"/>
                </a:solidFill>
                <a:latin typeface="Georgia"/>
                <a:ea typeface="Georgia"/>
                <a:cs typeface="Georgia"/>
                <a:sym typeface="Georgia"/>
              </a:defRPr>
            </a:lvl5pPr>
            <a:lvl6pPr marL="0" lvl="5" indent="0" algn="r">
              <a:spcBef>
                <a:spcPts val="0"/>
              </a:spcBef>
              <a:buNone/>
              <a:defRPr sz="2400" b="1">
                <a:solidFill>
                  <a:schemeClr val="lt1"/>
                </a:solidFill>
                <a:latin typeface="Georgia"/>
                <a:ea typeface="Georgia"/>
                <a:cs typeface="Georgia"/>
                <a:sym typeface="Georgia"/>
              </a:defRPr>
            </a:lvl6pPr>
            <a:lvl7pPr marL="0" lvl="6" indent="0" algn="r">
              <a:spcBef>
                <a:spcPts val="0"/>
              </a:spcBef>
              <a:buNone/>
              <a:defRPr sz="2400" b="1">
                <a:solidFill>
                  <a:schemeClr val="lt1"/>
                </a:solidFill>
                <a:latin typeface="Georgia"/>
                <a:ea typeface="Georgia"/>
                <a:cs typeface="Georgia"/>
                <a:sym typeface="Georgia"/>
              </a:defRPr>
            </a:lvl7pPr>
            <a:lvl8pPr marL="0" lvl="7" indent="0" algn="r">
              <a:spcBef>
                <a:spcPts val="0"/>
              </a:spcBef>
              <a:buNone/>
              <a:defRPr sz="2400" b="1">
                <a:solidFill>
                  <a:schemeClr val="lt1"/>
                </a:solidFill>
                <a:latin typeface="Georgia"/>
                <a:ea typeface="Georgia"/>
                <a:cs typeface="Georgia"/>
                <a:sym typeface="Georgia"/>
              </a:defRPr>
            </a:lvl8pPr>
            <a:lvl9pPr marL="0" lvl="8" indent="0" algn="r">
              <a:spcBef>
                <a:spcPts val="0"/>
              </a:spcBef>
              <a:buNone/>
              <a:defRPr sz="2400" b="1">
                <a:solidFill>
                  <a:schemeClr val="lt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
        <p:nvSpPr>
          <p:cNvPr id="125" name="Google Shape;125;p22"/>
          <p:cNvSpPr txBox="1">
            <a:spLocks noGrp="1"/>
          </p:cNvSpPr>
          <p:nvPr>
            <p:ph type="body" idx="3"/>
          </p:nvPr>
        </p:nvSpPr>
        <p:spPr>
          <a:xfrm>
            <a:off x="4715933" y="3213101"/>
            <a:ext cx="5562600" cy="2908300"/>
          </a:xfrm>
          <a:prstGeom prst="rect">
            <a:avLst/>
          </a:prstGeom>
          <a:noFill/>
          <a:ln>
            <a:noFill/>
          </a:ln>
        </p:spPr>
        <p:txBody>
          <a:bodyPr spcFirstLastPara="1" wrap="square" lIns="91425" tIns="45700" rIns="91425" bIns="45700" anchor="t" anchorCtr="0">
            <a:noAutofit/>
          </a:bodyPr>
          <a:lstStyle>
            <a:lvl1pPr marL="457200" lvl="0" indent="-228600" algn="ctr">
              <a:spcBef>
                <a:spcPts val="360"/>
              </a:spcBef>
              <a:spcAft>
                <a:spcPts val="0"/>
              </a:spcAft>
              <a:buClr>
                <a:srgbClr val="FFD954"/>
              </a:buClr>
              <a:buSzPts val="1800"/>
              <a:buNone/>
              <a:defRPr/>
            </a:lvl1pPr>
            <a:lvl2pPr marL="914400" lvl="1" indent="-364045" algn="l">
              <a:spcBef>
                <a:spcPts val="0"/>
              </a:spcBef>
              <a:spcAft>
                <a:spcPts val="0"/>
              </a:spcAft>
              <a:buClr>
                <a:schemeClr val="lt1"/>
              </a:buClr>
              <a:buSzPts val="2133"/>
              <a:buFont typeface="Calibri"/>
              <a:buAutoNum type="arabicPeriod"/>
              <a:defRPr sz="2133" b="1" i="0"/>
            </a:lvl2pPr>
            <a:lvl3pPr marL="1371600" lvl="2" indent="-330200" algn="l">
              <a:spcBef>
                <a:spcPts val="320"/>
              </a:spcBef>
              <a:spcAft>
                <a:spcPts val="0"/>
              </a:spcAft>
              <a:buClr>
                <a:schemeClr val="lt1"/>
              </a:buClr>
              <a:buSzPts val="1600"/>
              <a:buFont typeface="Arial"/>
              <a:buChar char="•"/>
              <a:defRPr sz="1600">
                <a:latin typeface="Arial"/>
                <a:ea typeface="Arial"/>
                <a:cs typeface="Arial"/>
                <a:sym typeface="Arial"/>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6" name="Google Shape;126;p22"/>
          <p:cNvSpPr txBox="1">
            <a:spLocks noGrp="1"/>
          </p:cNvSpPr>
          <p:nvPr>
            <p:ph type="body" idx="4"/>
          </p:nvPr>
        </p:nvSpPr>
        <p:spPr>
          <a:xfrm>
            <a:off x="4709584" y="8467"/>
            <a:ext cx="2794000" cy="338667"/>
          </a:xfrm>
          <a:prstGeom prst="rect">
            <a:avLst/>
          </a:prstGeom>
          <a:solidFill>
            <a:srgbClr val="F5972F"/>
          </a:solidFill>
          <a:ln>
            <a:noFill/>
          </a:ln>
        </p:spPr>
        <p:txBody>
          <a:bodyPr spcFirstLastPara="1" wrap="square" lIns="91425" tIns="45700" rIns="91425" bIns="45700" anchor="t" anchorCtr="0">
            <a:noAutofit/>
          </a:bodyPr>
          <a:lstStyle>
            <a:lvl1pPr marL="457200" lvl="0" indent="-228600" algn="ctr">
              <a:spcBef>
                <a:spcPts val="240"/>
              </a:spcBef>
              <a:spcAft>
                <a:spcPts val="0"/>
              </a:spcAft>
              <a:buClr>
                <a:srgbClr val="FFFFFF"/>
              </a:buClr>
              <a:buSzPts val="1200"/>
              <a:buFont typeface="Arial Black"/>
              <a:buNone/>
              <a:defRPr sz="1200">
                <a:solidFill>
                  <a:srgbClr val="FFFFFF"/>
                </a:solidFill>
              </a:defRPr>
            </a:lvl1pPr>
            <a:lvl2pPr marL="914400" lvl="1" indent="-342900" algn="l">
              <a:spcBef>
                <a:spcPts val="360"/>
              </a:spcBef>
              <a:spcAft>
                <a:spcPts val="0"/>
              </a:spcAft>
              <a:buClr>
                <a:schemeClr val="lt1"/>
              </a:buClr>
              <a:buSzPts val="1800"/>
              <a:buAutoNum type="arabicPeriod"/>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Horizontal Imag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rgbClr val="5878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2" name="Title 1"/>
          <p:cNvSpPr>
            <a:spLocks noGrp="1"/>
          </p:cNvSpPr>
          <p:nvPr>
            <p:ph type="ctrTitle"/>
          </p:nvPr>
        </p:nvSpPr>
        <p:spPr>
          <a:xfrm>
            <a:off x="474228" y="2525497"/>
            <a:ext cx="11243544" cy="1289081"/>
          </a:xfrm>
        </p:spPr>
        <p:txBody>
          <a:bodyPr/>
          <a:lstStyle>
            <a:lvl1pPr>
              <a:defRPr>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828800" y="3814578"/>
            <a:ext cx="8534400" cy="398316"/>
          </a:xfrm>
        </p:spPr>
        <p:txBody>
          <a:bodyPr/>
          <a:lstStyle>
            <a:lvl1pPr marL="0" indent="0" algn="ctr">
              <a:buNone/>
              <a:defRPr>
                <a:solidFill>
                  <a:srgbClr val="FFD954"/>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8" name="Content Placeholder 2"/>
          <p:cNvSpPr>
            <a:spLocks noGrp="1"/>
          </p:cNvSpPr>
          <p:nvPr>
            <p:ph sz="half" idx="13"/>
          </p:nvPr>
        </p:nvSpPr>
        <p:spPr>
          <a:xfrm>
            <a:off x="0" y="1"/>
            <a:ext cx="12192000" cy="2525496"/>
          </a:xfrm>
        </p:spPr>
        <p:txBody>
          <a:bodyPr/>
          <a:lstStyle>
            <a:lvl1pPr>
              <a:defRPr sz="3733"/>
            </a:lvl1pPr>
            <a:lvl2pPr>
              <a:defRPr sz="3200"/>
            </a:lvl2pPr>
            <a:lvl3pPr>
              <a:defRPr sz="2667"/>
            </a:lvl3pPr>
            <a:lvl4pPr>
              <a:defRPr sz="2400"/>
            </a:lvl4pPr>
            <a:lvl5pPr marL="2438339" indent="0">
              <a:buNone/>
              <a:defRPr sz="2400"/>
            </a:lvl5pPr>
            <a:lvl6pPr>
              <a:defRPr sz="2400"/>
            </a:lvl6pPr>
            <a:lvl7pPr>
              <a:defRPr sz="2400"/>
            </a:lvl7pPr>
            <a:lvl8pPr>
              <a:defRPr sz="2400"/>
            </a:lvl8pPr>
            <a:lvl9pPr>
              <a:defRPr sz="2400"/>
            </a:lvl9pPr>
          </a:lstStyle>
          <a:p>
            <a:pPr lvl="4"/>
            <a:endParaRPr lang="en-US" dirty="0"/>
          </a:p>
        </p:txBody>
      </p:sp>
      <p:sp>
        <p:nvSpPr>
          <p:cNvPr id="11" name="Slide Number Placeholder 5"/>
          <p:cNvSpPr>
            <a:spLocks noGrp="1"/>
          </p:cNvSpPr>
          <p:nvPr>
            <p:ph type="sldNum" sz="quarter" idx="4"/>
          </p:nvPr>
        </p:nvSpPr>
        <p:spPr>
          <a:xfrm>
            <a:off x="9262008" y="6356351"/>
            <a:ext cx="2844800" cy="365125"/>
          </a:xfrm>
          <a:prstGeom prst="rect">
            <a:avLst/>
          </a:prstGeom>
        </p:spPr>
        <p:txBody>
          <a:bodyPr/>
          <a:lstStyle>
            <a:lvl1pPr algn="r">
              <a:defRPr sz="2400" b="1">
                <a:solidFill>
                  <a:schemeClr val="bg1">
                    <a:alpha val="38000"/>
                  </a:schemeClr>
                </a:solidFill>
                <a:latin typeface="Georgia"/>
                <a:cs typeface="Georgia"/>
              </a:defRPr>
            </a:lvl1pPr>
          </a:lstStyle>
          <a:p>
            <a:fld id="{5239D5B8-6E90-6F4C-80D1-D7073F9CBB0D}" type="slidenum">
              <a:rPr lang="en-US" smtClean="0"/>
              <a:pPr/>
              <a:t>‹#›</a:t>
            </a:fld>
            <a:endParaRPr lang="en-US" dirty="0"/>
          </a:p>
        </p:txBody>
      </p:sp>
      <p:sp>
        <p:nvSpPr>
          <p:cNvPr id="18" name="Content Placeholder 17"/>
          <p:cNvSpPr>
            <a:spLocks noGrp="1"/>
          </p:cNvSpPr>
          <p:nvPr>
            <p:ph sz="quarter" idx="14" hasCustomPrompt="1"/>
          </p:nvPr>
        </p:nvSpPr>
        <p:spPr>
          <a:xfrm>
            <a:off x="4709584" y="8467"/>
            <a:ext cx="2794000" cy="338667"/>
          </a:xfrm>
          <a:solidFill>
            <a:srgbClr val="F5972F"/>
          </a:solidFill>
        </p:spPr>
        <p:txBody>
          <a:bodyPr>
            <a:normAutofit/>
          </a:bodyPr>
          <a:lstStyle>
            <a:lvl1pPr>
              <a:defRPr sz="1200">
                <a:solidFill>
                  <a:srgbClr val="FFFFFF"/>
                </a:solidFill>
              </a:defRPr>
            </a:lvl1pPr>
          </a:lstStyle>
          <a:p>
            <a:pPr lvl="0"/>
            <a:r>
              <a:rPr lang="en-US" dirty="0"/>
              <a:t>section</a:t>
            </a:r>
          </a:p>
        </p:txBody>
      </p:sp>
      <p:sp>
        <p:nvSpPr>
          <p:cNvPr id="20" name="Text Placeholder 19"/>
          <p:cNvSpPr>
            <a:spLocks noGrp="1"/>
          </p:cNvSpPr>
          <p:nvPr>
            <p:ph type="body" sz="quarter" idx="15" hasCustomPrompt="1"/>
          </p:nvPr>
        </p:nvSpPr>
        <p:spPr>
          <a:xfrm>
            <a:off x="1828800" y="4436533"/>
            <a:ext cx="8534400" cy="2076451"/>
          </a:xfrm>
        </p:spPr>
        <p:txBody>
          <a:bodyPr/>
          <a:lstStyle/>
          <a:p>
            <a:pPr lvl="1"/>
            <a:r>
              <a:rPr lang="en-US" dirty="0"/>
              <a:t>Second level</a:t>
            </a:r>
          </a:p>
          <a:p>
            <a:pPr lvl="2"/>
            <a:r>
              <a:rPr lang="en-US" dirty="0"/>
              <a:t>Third level</a:t>
            </a:r>
          </a:p>
        </p:txBody>
      </p:sp>
    </p:spTree>
    <p:extLst>
      <p:ext uri="{BB962C8B-B14F-4D97-AF65-F5344CB8AC3E}">
        <p14:creationId xmlns:p14="http://schemas.microsoft.com/office/powerpoint/2010/main" val="1310102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7" name="Google Shape;27;p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28" name="Google Shape;28;p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1pPr>
            <a:lvl2pPr marL="0" marR="0" lvl="1"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2pPr>
            <a:lvl3pPr marL="0" marR="0" lvl="2"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3pPr>
            <a:lvl4pPr marL="0" marR="0" lvl="3"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4pPr>
            <a:lvl5pPr marL="0" marR="0" lvl="4"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5pPr>
            <a:lvl6pPr marL="0" marR="0" lvl="5"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6pPr>
            <a:lvl7pPr marL="0" marR="0" lvl="6"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7pPr>
            <a:lvl8pPr marL="0" marR="0" lvl="7"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8pPr>
            <a:lvl9pPr marL="0" marR="0" lvl="8"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Vertical Image">
    <p:spTree>
      <p:nvGrpSpPr>
        <p:cNvPr id="1" name=""/>
        <p:cNvGrpSpPr/>
        <p:nvPr/>
      </p:nvGrpSpPr>
      <p:grpSpPr>
        <a:xfrm>
          <a:off x="0" y="0"/>
          <a:ext cx="0" cy="0"/>
          <a:chOff x="0" y="0"/>
          <a:chExt cx="0" cy="0"/>
        </a:xfrm>
      </p:grpSpPr>
      <p:sp>
        <p:nvSpPr>
          <p:cNvPr id="2" name="Title 1"/>
          <p:cNvSpPr>
            <a:spLocks noGrp="1"/>
          </p:cNvSpPr>
          <p:nvPr>
            <p:ph type="ctrTitle"/>
          </p:nvPr>
        </p:nvSpPr>
        <p:spPr>
          <a:xfrm>
            <a:off x="4639759" y="610335"/>
            <a:ext cx="7078012" cy="1980583"/>
          </a:xfrm>
        </p:spPr>
        <p:txBody>
          <a:bodyPr/>
          <a:lstStyle>
            <a:lvl1pPr algn="l">
              <a:defRPr>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4673058" y="2591227"/>
            <a:ext cx="6454761" cy="398316"/>
          </a:xfrm>
        </p:spPr>
        <p:txBody>
          <a:bodyPr/>
          <a:lstStyle>
            <a:lvl1pPr marL="0" indent="0" algn="l">
              <a:buNone/>
              <a:defRPr>
                <a:solidFill>
                  <a:srgbClr val="FFD95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Click to edit Master subtitle style</a:t>
            </a:r>
          </a:p>
        </p:txBody>
      </p:sp>
      <p:sp>
        <p:nvSpPr>
          <p:cNvPr id="8" name="Content Placeholder 2"/>
          <p:cNvSpPr>
            <a:spLocks noGrp="1"/>
          </p:cNvSpPr>
          <p:nvPr>
            <p:ph sz="half" idx="13"/>
          </p:nvPr>
        </p:nvSpPr>
        <p:spPr>
          <a:xfrm>
            <a:off x="2" y="8355"/>
            <a:ext cx="4349959" cy="6849647"/>
          </a:xfrm>
        </p:spPr>
        <p:txBody>
          <a:bodyPr/>
          <a:lstStyle>
            <a:lvl1pPr>
              <a:defRPr sz="3733"/>
            </a:lvl1pPr>
            <a:lvl2pPr>
              <a:defRPr sz="3200"/>
            </a:lvl2pPr>
            <a:lvl3pPr>
              <a:defRPr sz="2667"/>
            </a:lvl3pPr>
            <a:lvl4pPr>
              <a:defRPr sz="2400"/>
            </a:lvl4pPr>
            <a:lvl5pPr marL="2438278" indent="0">
              <a:buNone/>
              <a:defRPr sz="2400"/>
            </a:lvl5pPr>
            <a:lvl6pPr>
              <a:defRPr sz="2400"/>
            </a:lvl6pPr>
            <a:lvl7pPr>
              <a:defRPr sz="2400"/>
            </a:lvl7pPr>
            <a:lvl8pPr>
              <a:defRPr sz="2400"/>
            </a:lvl8pPr>
            <a:lvl9pPr>
              <a:defRPr sz="2400"/>
            </a:lvl9pPr>
          </a:lstStyle>
          <a:p>
            <a:pPr lvl="4"/>
            <a:endParaRPr lang="en-US" dirty="0"/>
          </a:p>
        </p:txBody>
      </p:sp>
      <p:sp>
        <p:nvSpPr>
          <p:cNvPr id="11" name="Slide Number Placeholder 5"/>
          <p:cNvSpPr>
            <a:spLocks noGrp="1"/>
          </p:cNvSpPr>
          <p:nvPr>
            <p:ph type="sldNum" sz="quarter" idx="4"/>
          </p:nvPr>
        </p:nvSpPr>
        <p:spPr>
          <a:xfrm>
            <a:off x="9262008" y="6356352"/>
            <a:ext cx="2844800" cy="365125"/>
          </a:xfrm>
          <a:prstGeom prst="rect">
            <a:avLst/>
          </a:prstGeom>
        </p:spPr>
        <p:txBody>
          <a:bodyPr/>
          <a:lstStyle>
            <a:lvl1pPr algn="r">
              <a:defRPr sz="2400" b="1">
                <a:solidFill>
                  <a:schemeClr val="bg1">
                    <a:alpha val="38000"/>
                  </a:schemeClr>
                </a:solidFill>
                <a:latin typeface="Georgia"/>
                <a:cs typeface="Georgia"/>
              </a:defRPr>
            </a:lvl1pPr>
          </a:lstStyle>
          <a:p>
            <a:fld id="{5239D5B8-6E90-6F4C-80D1-D7073F9CBB0D}" type="slidenum">
              <a:rPr lang="en-US" smtClean="0"/>
              <a:pPr/>
              <a:t>‹#›</a:t>
            </a:fld>
            <a:endParaRPr lang="en-US" dirty="0"/>
          </a:p>
        </p:txBody>
      </p:sp>
      <p:sp>
        <p:nvSpPr>
          <p:cNvPr id="5" name="Text Placeholder 4"/>
          <p:cNvSpPr>
            <a:spLocks noGrp="1"/>
          </p:cNvSpPr>
          <p:nvPr>
            <p:ph type="body" sz="quarter" idx="14" hasCustomPrompt="1"/>
          </p:nvPr>
        </p:nvSpPr>
        <p:spPr>
          <a:xfrm>
            <a:off x="4715933" y="3213102"/>
            <a:ext cx="5562600" cy="2908300"/>
          </a:xfrm>
        </p:spPr>
        <p:txBody>
          <a:bodyPr/>
          <a:lstStyle>
            <a:lvl2pPr marL="0" indent="-341358">
              <a:spcBef>
                <a:spcPts val="0"/>
              </a:spcBef>
              <a:buFont typeface="+mj-lt"/>
              <a:buAutoNum type="arabicPeriod"/>
              <a:defRPr sz="2133" b="1" i="0"/>
            </a:lvl2pPr>
            <a:lvl3pPr marL="670526" indent="-182870">
              <a:buFont typeface="Arial"/>
              <a:buChar char="•"/>
              <a:defRPr sz="1600">
                <a:latin typeface="Arial"/>
              </a:defRPr>
            </a:lvl3pPr>
          </a:lstStyle>
          <a:p>
            <a:pPr lvl="1"/>
            <a:r>
              <a:rPr lang="en-US" dirty="0"/>
              <a:t>Second level</a:t>
            </a:r>
          </a:p>
          <a:p>
            <a:pPr lvl="2"/>
            <a:r>
              <a:rPr lang="en-US" dirty="0"/>
              <a:t>Third level</a:t>
            </a:r>
          </a:p>
        </p:txBody>
      </p:sp>
      <p:sp>
        <p:nvSpPr>
          <p:cNvPr id="16" name="Content Placeholder 17"/>
          <p:cNvSpPr>
            <a:spLocks noGrp="1"/>
          </p:cNvSpPr>
          <p:nvPr>
            <p:ph sz="quarter" idx="15" hasCustomPrompt="1"/>
          </p:nvPr>
        </p:nvSpPr>
        <p:spPr>
          <a:xfrm>
            <a:off x="4709584" y="8468"/>
            <a:ext cx="2794000" cy="338667"/>
          </a:xfrm>
          <a:solidFill>
            <a:srgbClr val="F5972F"/>
          </a:solidFill>
        </p:spPr>
        <p:txBody>
          <a:bodyPr>
            <a:normAutofit/>
          </a:bodyPr>
          <a:lstStyle>
            <a:lvl1pPr>
              <a:defRPr sz="1200">
                <a:solidFill>
                  <a:srgbClr val="FFFFFF"/>
                </a:solidFill>
              </a:defRPr>
            </a:lvl1pPr>
          </a:lstStyle>
          <a:p>
            <a:pPr lvl="0"/>
            <a:r>
              <a:rPr lang="en-US" dirty="0"/>
              <a:t>section</a:t>
            </a:r>
          </a:p>
        </p:txBody>
      </p:sp>
    </p:spTree>
    <p:extLst>
      <p:ext uri="{BB962C8B-B14F-4D97-AF65-F5344CB8AC3E}">
        <p14:creationId xmlns:p14="http://schemas.microsoft.com/office/powerpoint/2010/main" val="2891739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Vertical Image">
    <p:spTree>
      <p:nvGrpSpPr>
        <p:cNvPr id="1" name=""/>
        <p:cNvGrpSpPr/>
        <p:nvPr/>
      </p:nvGrpSpPr>
      <p:grpSpPr>
        <a:xfrm>
          <a:off x="0" y="0"/>
          <a:ext cx="0" cy="0"/>
          <a:chOff x="0" y="0"/>
          <a:chExt cx="0" cy="0"/>
        </a:xfrm>
      </p:grpSpPr>
      <p:sp>
        <p:nvSpPr>
          <p:cNvPr id="2" name="Title 1"/>
          <p:cNvSpPr>
            <a:spLocks noGrp="1"/>
          </p:cNvSpPr>
          <p:nvPr>
            <p:ph type="ctrTitle"/>
          </p:nvPr>
        </p:nvSpPr>
        <p:spPr>
          <a:xfrm>
            <a:off x="4639759" y="610334"/>
            <a:ext cx="7078012" cy="1980583"/>
          </a:xfrm>
        </p:spPr>
        <p:txBody>
          <a:bodyPr/>
          <a:lstStyle>
            <a:lvl1pPr algn="l">
              <a:defRPr>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4673057" y="2591227"/>
            <a:ext cx="6454761" cy="398316"/>
          </a:xfrm>
        </p:spPr>
        <p:txBody>
          <a:bodyPr/>
          <a:lstStyle>
            <a:lvl1pPr marL="0" indent="0" algn="l">
              <a:buNone/>
              <a:defRPr>
                <a:solidFill>
                  <a:srgbClr val="FFD954"/>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8" name="Content Placeholder 2"/>
          <p:cNvSpPr>
            <a:spLocks noGrp="1"/>
          </p:cNvSpPr>
          <p:nvPr>
            <p:ph sz="half" idx="13"/>
          </p:nvPr>
        </p:nvSpPr>
        <p:spPr>
          <a:xfrm>
            <a:off x="1" y="8354"/>
            <a:ext cx="4349959" cy="6849647"/>
          </a:xfrm>
        </p:spPr>
        <p:txBody>
          <a:bodyPr/>
          <a:lstStyle>
            <a:lvl1pPr>
              <a:defRPr sz="3733"/>
            </a:lvl1pPr>
            <a:lvl2pPr>
              <a:defRPr sz="3200"/>
            </a:lvl2pPr>
            <a:lvl3pPr>
              <a:defRPr sz="2667"/>
            </a:lvl3pPr>
            <a:lvl4pPr>
              <a:defRPr sz="2400"/>
            </a:lvl4pPr>
            <a:lvl5pPr marL="2438339" indent="0">
              <a:buNone/>
              <a:defRPr sz="2400"/>
            </a:lvl5pPr>
            <a:lvl6pPr>
              <a:defRPr sz="2400"/>
            </a:lvl6pPr>
            <a:lvl7pPr>
              <a:defRPr sz="2400"/>
            </a:lvl7pPr>
            <a:lvl8pPr>
              <a:defRPr sz="2400"/>
            </a:lvl8pPr>
            <a:lvl9pPr>
              <a:defRPr sz="2400"/>
            </a:lvl9pPr>
          </a:lstStyle>
          <a:p>
            <a:pPr lvl="4"/>
            <a:endParaRPr lang="en-US" dirty="0"/>
          </a:p>
        </p:txBody>
      </p:sp>
      <p:sp>
        <p:nvSpPr>
          <p:cNvPr id="11" name="Slide Number Placeholder 5"/>
          <p:cNvSpPr>
            <a:spLocks noGrp="1"/>
          </p:cNvSpPr>
          <p:nvPr>
            <p:ph type="sldNum" sz="quarter" idx="4"/>
          </p:nvPr>
        </p:nvSpPr>
        <p:spPr>
          <a:xfrm>
            <a:off x="9262008" y="6356351"/>
            <a:ext cx="2844800" cy="365125"/>
          </a:xfrm>
          <a:prstGeom prst="rect">
            <a:avLst/>
          </a:prstGeom>
        </p:spPr>
        <p:txBody>
          <a:bodyPr/>
          <a:lstStyle>
            <a:lvl1pPr algn="r">
              <a:defRPr sz="2400" b="1">
                <a:solidFill>
                  <a:schemeClr val="bg1">
                    <a:alpha val="38000"/>
                  </a:schemeClr>
                </a:solidFill>
                <a:latin typeface="Georgia"/>
                <a:cs typeface="Georgia"/>
              </a:defRPr>
            </a:lvl1pPr>
          </a:lstStyle>
          <a:p>
            <a:fld id="{5239D5B8-6E90-6F4C-80D1-D7073F9CBB0D}" type="slidenum">
              <a:rPr lang="en-US" smtClean="0"/>
              <a:pPr/>
              <a:t>‹#›</a:t>
            </a:fld>
            <a:endParaRPr lang="en-US" dirty="0"/>
          </a:p>
        </p:txBody>
      </p:sp>
      <p:sp>
        <p:nvSpPr>
          <p:cNvPr id="5" name="Text Placeholder 4"/>
          <p:cNvSpPr>
            <a:spLocks noGrp="1"/>
          </p:cNvSpPr>
          <p:nvPr>
            <p:ph type="body" sz="quarter" idx="14" hasCustomPrompt="1"/>
          </p:nvPr>
        </p:nvSpPr>
        <p:spPr>
          <a:xfrm>
            <a:off x="4715933" y="3213101"/>
            <a:ext cx="5562600" cy="2908300"/>
          </a:xfrm>
        </p:spPr>
        <p:txBody>
          <a:bodyPr/>
          <a:lstStyle>
            <a:lvl2pPr marL="0" indent="-341367">
              <a:spcBef>
                <a:spcPts val="0"/>
              </a:spcBef>
              <a:buFont typeface="+mj-lt"/>
              <a:buAutoNum type="arabicPeriod"/>
              <a:defRPr sz="2133" b="1" i="0"/>
            </a:lvl2pPr>
            <a:lvl3pPr marL="670543" indent="-182875">
              <a:buFont typeface="Arial"/>
              <a:buChar char="•"/>
              <a:defRPr sz="1600">
                <a:latin typeface="Arial"/>
              </a:defRPr>
            </a:lvl3pPr>
          </a:lstStyle>
          <a:p>
            <a:pPr lvl="1"/>
            <a:r>
              <a:rPr lang="en-US" dirty="0"/>
              <a:t>Second level</a:t>
            </a:r>
          </a:p>
          <a:p>
            <a:pPr lvl="2"/>
            <a:r>
              <a:rPr lang="en-US" dirty="0"/>
              <a:t>Third level</a:t>
            </a:r>
          </a:p>
        </p:txBody>
      </p:sp>
      <p:sp>
        <p:nvSpPr>
          <p:cNvPr id="16" name="Content Placeholder 17"/>
          <p:cNvSpPr>
            <a:spLocks noGrp="1"/>
          </p:cNvSpPr>
          <p:nvPr>
            <p:ph sz="quarter" idx="15" hasCustomPrompt="1"/>
          </p:nvPr>
        </p:nvSpPr>
        <p:spPr>
          <a:xfrm>
            <a:off x="4709584" y="8467"/>
            <a:ext cx="2794000" cy="338667"/>
          </a:xfrm>
          <a:solidFill>
            <a:srgbClr val="F5972F"/>
          </a:solidFill>
        </p:spPr>
        <p:txBody>
          <a:bodyPr>
            <a:normAutofit/>
          </a:bodyPr>
          <a:lstStyle>
            <a:lvl1pPr>
              <a:defRPr sz="1200">
                <a:solidFill>
                  <a:srgbClr val="FFFFFF"/>
                </a:solidFill>
              </a:defRPr>
            </a:lvl1pPr>
          </a:lstStyle>
          <a:p>
            <a:pPr lvl="0"/>
            <a:r>
              <a:rPr lang="en-US" dirty="0"/>
              <a:t>section</a:t>
            </a:r>
          </a:p>
        </p:txBody>
      </p:sp>
    </p:spTree>
    <p:extLst>
      <p:ext uri="{BB962C8B-B14F-4D97-AF65-F5344CB8AC3E}">
        <p14:creationId xmlns:p14="http://schemas.microsoft.com/office/powerpoint/2010/main" val="1427779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1"/>
        <p:cNvGrpSpPr/>
        <p:nvPr/>
      </p:nvGrpSpPr>
      <p:grpSpPr>
        <a:xfrm>
          <a:off x="0" y="0"/>
          <a:ext cx="0" cy="0"/>
          <a:chOff x="0" y="0"/>
          <a:chExt cx="0" cy="0"/>
        </a:xfrm>
      </p:grpSpPr>
      <p:sp>
        <p:nvSpPr>
          <p:cNvPr id="132" name="Google Shape;132;p24"/>
          <p:cNvSpPr txBox="1">
            <a:spLocks noGrp="1"/>
          </p:cNvSpPr>
          <p:nvPr>
            <p:ph type="ctrTitle"/>
          </p:nvPr>
        </p:nvSpPr>
        <p:spPr>
          <a:xfrm>
            <a:off x="415611" y="992767"/>
            <a:ext cx="11360941" cy="2736818"/>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3545"/>
            </a:lvl1pPr>
            <a:lvl2pPr lvl="1" algn="ctr">
              <a:lnSpc>
                <a:spcPct val="100000"/>
              </a:lnSpc>
              <a:spcBef>
                <a:spcPts val="0"/>
              </a:spcBef>
              <a:spcAft>
                <a:spcPts val="0"/>
              </a:spcAft>
              <a:buSzPts val="5200"/>
              <a:buNone/>
              <a:defRPr sz="3545"/>
            </a:lvl2pPr>
            <a:lvl3pPr lvl="2" algn="ctr">
              <a:lnSpc>
                <a:spcPct val="100000"/>
              </a:lnSpc>
              <a:spcBef>
                <a:spcPts val="0"/>
              </a:spcBef>
              <a:spcAft>
                <a:spcPts val="0"/>
              </a:spcAft>
              <a:buSzPts val="5200"/>
              <a:buNone/>
              <a:defRPr sz="3545"/>
            </a:lvl3pPr>
            <a:lvl4pPr lvl="3" algn="ctr">
              <a:lnSpc>
                <a:spcPct val="100000"/>
              </a:lnSpc>
              <a:spcBef>
                <a:spcPts val="0"/>
              </a:spcBef>
              <a:spcAft>
                <a:spcPts val="0"/>
              </a:spcAft>
              <a:buSzPts val="5200"/>
              <a:buNone/>
              <a:defRPr sz="3545"/>
            </a:lvl4pPr>
            <a:lvl5pPr lvl="4" algn="ctr">
              <a:lnSpc>
                <a:spcPct val="100000"/>
              </a:lnSpc>
              <a:spcBef>
                <a:spcPts val="0"/>
              </a:spcBef>
              <a:spcAft>
                <a:spcPts val="0"/>
              </a:spcAft>
              <a:buSzPts val="5200"/>
              <a:buNone/>
              <a:defRPr sz="3545"/>
            </a:lvl5pPr>
            <a:lvl6pPr lvl="5" algn="ctr">
              <a:lnSpc>
                <a:spcPct val="100000"/>
              </a:lnSpc>
              <a:spcBef>
                <a:spcPts val="0"/>
              </a:spcBef>
              <a:spcAft>
                <a:spcPts val="0"/>
              </a:spcAft>
              <a:buSzPts val="5200"/>
              <a:buNone/>
              <a:defRPr sz="3545"/>
            </a:lvl6pPr>
            <a:lvl7pPr lvl="6" algn="ctr">
              <a:lnSpc>
                <a:spcPct val="100000"/>
              </a:lnSpc>
              <a:spcBef>
                <a:spcPts val="0"/>
              </a:spcBef>
              <a:spcAft>
                <a:spcPts val="0"/>
              </a:spcAft>
              <a:buSzPts val="5200"/>
              <a:buNone/>
              <a:defRPr sz="3545"/>
            </a:lvl7pPr>
            <a:lvl8pPr lvl="7" algn="ctr">
              <a:lnSpc>
                <a:spcPct val="100000"/>
              </a:lnSpc>
              <a:spcBef>
                <a:spcPts val="0"/>
              </a:spcBef>
              <a:spcAft>
                <a:spcPts val="0"/>
              </a:spcAft>
              <a:buSzPts val="5200"/>
              <a:buNone/>
              <a:defRPr sz="3545"/>
            </a:lvl8pPr>
            <a:lvl9pPr lvl="8" algn="ctr">
              <a:lnSpc>
                <a:spcPct val="100000"/>
              </a:lnSpc>
              <a:spcBef>
                <a:spcPts val="0"/>
              </a:spcBef>
              <a:spcAft>
                <a:spcPts val="0"/>
              </a:spcAft>
              <a:buSzPts val="5200"/>
              <a:buNone/>
              <a:defRPr sz="3545"/>
            </a:lvl9pPr>
          </a:lstStyle>
          <a:p>
            <a:endParaRPr/>
          </a:p>
        </p:txBody>
      </p:sp>
      <p:sp>
        <p:nvSpPr>
          <p:cNvPr id="133" name="Google Shape;133;p24"/>
          <p:cNvSpPr txBox="1">
            <a:spLocks noGrp="1"/>
          </p:cNvSpPr>
          <p:nvPr>
            <p:ph type="subTitle" idx="1"/>
          </p:nvPr>
        </p:nvSpPr>
        <p:spPr>
          <a:xfrm>
            <a:off x="415600" y="3778834"/>
            <a:ext cx="11360941" cy="1056886"/>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909"/>
            </a:lvl1pPr>
            <a:lvl2pPr lvl="1" algn="ctr">
              <a:lnSpc>
                <a:spcPct val="100000"/>
              </a:lnSpc>
              <a:spcBef>
                <a:spcPts val="0"/>
              </a:spcBef>
              <a:spcAft>
                <a:spcPts val="0"/>
              </a:spcAft>
              <a:buSzPts val="2800"/>
              <a:buNone/>
              <a:defRPr sz="1909"/>
            </a:lvl2pPr>
            <a:lvl3pPr lvl="2" algn="ctr">
              <a:lnSpc>
                <a:spcPct val="100000"/>
              </a:lnSpc>
              <a:spcBef>
                <a:spcPts val="0"/>
              </a:spcBef>
              <a:spcAft>
                <a:spcPts val="0"/>
              </a:spcAft>
              <a:buSzPts val="2800"/>
              <a:buNone/>
              <a:defRPr sz="1909"/>
            </a:lvl3pPr>
            <a:lvl4pPr lvl="3" algn="ctr">
              <a:lnSpc>
                <a:spcPct val="100000"/>
              </a:lnSpc>
              <a:spcBef>
                <a:spcPts val="0"/>
              </a:spcBef>
              <a:spcAft>
                <a:spcPts val="0"/>
              </a:spcAft>
              <a:buSzPts val="2800"/>
              <a:buNone/>
              <a:defRPr sz="1909"/>
            </a:lvl4pPr>
            <a:lvl5pPr lvl="4" algn="ctr">
              <a:lnSpc>
                <a:spcPct val="100000"/>
              </a:lnSpc>
              <a:spcBef>
                <a:spcPts val="0"/>
              </a:spcBef>
              <a:spcAft>
                <a:spcPts val="0"/>
              </a:spcAft>
              <a:buSzPts val="2800"/>
              <a:buNone/>
              <a:defRPr sz="1909"/>
            </a:lvl5pPr>
            <a:lvl6pPr lvl="5" algn="ctr">
              <a:lnSpc>
                <a:spcPct val="100000"/>
              </a:lnSpc>
              <a:spcBef>
                <a:spcPts val="0"/>
              </a:spcBef>
              <a:spcAft>
                <a:spcPts val="0"/>
              </a:spcAft>
              <a:buSzPts val="2800"/>
              <a:buNone/>
              <a:defRPr sz="1909"/>
            </a:lvl6pPr>
            <a:lvl7pPr lvl="6" algn="ctr">
              <a:lnSpc>
                <a:spcPct val="100000"/>
              </a:lnSpc>
              <a:spcBef>
                <a:spcPts val="0"/>
              </a:spcBef>
              <a:spcAft>
                <a:spcPts val="0"/>
              </a:spcAft>
              <a:buSzPts val="2800"/>
              <a:buNone/>
              <a:defRPr sz="1909"/>
            </a:lvl7pPr>
            <a:lvl8pPr lvl="7" algn="ctr">
              <a:lnSpc>
                <a:spcPct val="100000"/>
              </a:lnSpc>
              <a:spcBef>
                <a:spcPts val="0"/>
              </a:spcBef>
              <a:spcAft>
                <a:spcPts val="0"/>
              </a:spcAft>
              <a:buSzPts val="2800"/>
              <a:buNone/>
              <a:defRPr sz="1909"/>
            </a:lvl8pPr>
            <a:lvl9pPr lvl="8" algn="ctr">
              <a:lnSpc>
                <a:spcPct val="100000"/>
              </a:lnSpc>
              <a:spcBef>
                <a:spcPts val="0"/>
              </a:spcBef>
              <a:spcAft>
                <a:spcPts val="0"/>
              </a:spcAft>
              <a:buSzPts val="2800"/>
              <a:buNone/>
              <a:defRPr sz="1909"/>
            </a:lvl9pPr>
          </a:lstStyle>
          <a:p>
            <a:endParaRPr/>
          </a:p>
        </p:txBody>
      </p:sp>
      <p:sp>
        <p:nvSpPr>
          <p:cNvPr id="134" name="Google Shape;134;p24"/>
          <p:cNvSpPr txBox="1">
            <a:spLocks noGrp="1"/>
          </p:cNvSpPr>
          <p:nvPr>
            <p:ph type="sldNum" idx="12"/>
          </p:nvPr>
        </p:nvSpPr>
        <p:spPr>
          <a:xfrm>
            <a:off x="11296610" y="6217623"/>
            <a:ext cx="731765" cy="524864"/>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682"/>
              <a:buFont typeface="Arial"/>
              <a:buNone/>
              <a:defRPr sz="682">
                <a:solidFill>
                  <a:schemeClr val="dk2"/>
                </a:solidFill>
                <a:latin typeface="Arial"/>
                <a:ea typeface="Arial"/>
                <a:cs typeface="Arial"/>
                <a:sym typeface="Arial"/>
              </a:defRPr>
            </a:lvl1pPr>
            <a:lvl2pPr marL="0" lvl="1" indent="0" algn="r">
              <a:buClr>
                <a:schemeClr val="dk2"/>
              </a:buClr>
              <a:buSzPts val="682"/>
              <a:buFont typeface="Arial"/>
              <a:buNone/>
              <a:defRPr sz="682">
                <a:solidFill>
                  <a:schemeClr val="dk2"/>
                </a:solidFill>
                <a:latin typeface="Arial"/>
                <a:ea typeface="Arial"/>
                <a:cs typeface="Arial"/>
                <a:sym typeface="Arial"/>
              </a:defRPr>
            </a:lvl2pPr>
            <a:lvl3pPr marL="0" lvl="2" indent="0" algn="r">
              <a:buClr>
                <a:schemeClr val="dk2"/>
              </a:buClr>
              <a:buSzPts val="682"/>
              <a:buFont typeface="Arial"/>
              <a:buNone/>
              <a:defRPr sz="682">
                <a:solidFill>
                  <a:schemeClr val="dk2"/>
                </a:solidFill>
                <a:latin typeface="Arial"/>
                <a:ea typeface="Arial"/>
                <a:cs typeface="Arial"/>
                <a:sym typeface="Arial"/>
              </a:defRPr>
            </a:lvl3pPr>
            <a:lvl4pPr marL="0" lvl="3" indent="0" algn="r">
              <a:buClr>
                <a:schemeClr val="dk2"/>
              </a:buClr>
              <a:buSzPts val="682"/>
              <a:buFont typeface="Arial"/>
              <a:buNone/>
              <a:defRPr sz="682">
                <a:solidFill>
                  <a:schemeClr val="dk2"/>
                </a:solidFill>
                <a:latin typeface="Arial"/>
                <a:ea typeface="Arial"/>
                <a:cs typeface="Arial"/>
                <a:sym typeface="Arial"/>
              </a:defRPr>
            </a:lvl4pPr>
            <a:lvl5pPr marL="0" lvl="4" indent="0" algn="r">
              <a:buClr>
                <a:schemeClr val="dk2"/>
              </a:buClr>
              <a:buSzPts val="682"/>
              <a:buFont typeface="Arial"/>
              <a:buNone/>
              <a:defRPr sz="682">
                <a:solidFill>
                  <a:schemeClr val="dk2"/>
                </a:solidFill>
                <a:latin typeface="Arial"/>
                <a:ea typeface="Arial"/>
                <a:cs typeface="Arial"/>
                <a:sym typeface="Arial"/>
              </a:defRPr>
            </a:lvl5pPr>
            <a:lvl6pPr marL="0" lvl="5" indent="0" algn="r">
              <a:buClr>
                <a:schemeClr val="dk2"/>
              </a:buClr>
              <a:buSzPts val="682"/>
              <a:buFont typeface="Arial"/>
              <a:buNone/>
              <a:defRPr sz="682">
                <a:solidFill>
                  <a:schemeClr val="dk2"/>
                </a:solidFill>
                <a:latin typeface="Arial"/>
                <a:ea typeface="Arial"/>
                <a:cs typeface="Arial"/>
                <a:sym typeface="Arial"/>
              </a:defRPr>
            </a:lvl6pPr>
            <a:lvl7pPr marL="0" lvl="6" indent="0" algn="r">
              <a:buClr>
                <a:schemeClr val="dk2"/>
              </a:buClr>
              <a:buSzPts val="682"/>
              <a:buFont typeface="Arial"/>
              <a:buNone/>
              <a:defRPr sz="682">
                <a:solidFill>
                  <a:schemeClr val="dk2"/>
                </a:solidFill>
                <a:latin typeface="Arial"/>
                <a:ea typeface="Arial"/>
                <a:cs typeface="Arial"/>
                <a:sym typeface="Arial"/>
              </a:defRPr>
            </a:lvl7pPr>
            <a:lvl8pPr marL="0" lvl="7" indent="0" algn="r">
              <a:buClr>
                <a:schemeClr val="dk2"/>
              </a:buClr>
              <a:buSzPts val="682"/>
              <a:buFont typeface="Arial"/>
              <a:buNone/>
              <a:defRPr sz="682">
                <a:solidFill>
                  <a:schemeClr val="dk2"/>
                </a:solidFill>
                <a:latin typeface="Arial"/>
                <a:ea typeface="Arial"/>
                <a:cs typeface="Arial"/>
                <a:sym typeface="Arial"/>
              </a:defRPr>
            </a:lvl8pPr>
            <a:lvl9pPr marL="0" lvl="8" indent="0" algn="r">
              <a:buClr>
                <a:schemeClr val="dk2"/>
              </a:buClr>
              <a:buSzPts val="682"/>
              <a:buFont typeface="Arial"/>
              <a:buNone/>
              <a:defRPr sz="682">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5"/>
        <p:cNvGrpSpPr/>
        <p:nvPr/>
      </p:nvGrpSpPr>
      <p:grpSpPr>
        <a:xfrm>
          <a:off x="0" y="0"/>
          <a:ext cx="0" cy="0"/>
          <a:chOff x="0" y="0"/>
          <a:chExt cx="0" cy="0"/>
        </a:xfrm>
      </p:grpSpPr>
      <p:sp>
        <p:nvSpPr>
          <p:cNvPr id="136" name="Google Shape;136;p25"/>
          <p:cNvSpPr txBox="1">
            <a:spLocks noGrp="1"/>
          </p:cNvSpPr>
          <p:nvPr>
            <p:ph type="title"/>
          </p:nvPr>
        </p:nvSpPr>
        <p:spPr>
          <a:xfrm>
            <a:off x="415600" y="593367"/>
            <a:ext cx="11360941" cy="763568"/>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7" name="Google Shape;137;p25"/>
          <p:cNvSpPr txBox="1">
            <a:spLocks noGrp="1"/>
          </p:cNvSpPr>
          <p:nvPr>
            <p:ph type="body" idx="1"/>
          </p:nvPr>
        </p:nvSpPr>
        <p:spPr>
          <a:xfrm>
            <a:off x="415600" y="1536634"/>
            <a:ext cx="11360941" cy="4555227"/>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091"/>
              </a:spcBef>
              <a:spcAft>
                <a:spcPts val="0"/>
              </a:spcAft>
              <a:buSzPts val="1400"/>
              <a:buChar char="○"/>
              <a:defRPr/>
            </a:lvl2pPr>
            <a:lvl3pPr marL="1371600" lvl="2" indent="-317500" algn="l">
              <a:lnSpc>
                <a:spcPct val="115000"/>
              </a:lnSpc>
              <a:spcBef>
                <a:spcPts val="1091"/>
              </a:spcBef>
              <a:spcAft>
                <a:spcPts val="0"/>
              </a:spcAft>
              <a:buSzPts val="1400"/>
              <a:buChar char="■"/>
              <a:defRPr/>
            </a:lvl3pPr>
            <a:lvl4pPr marL="1828800" lvl="3" indent="-317500" algn="l">
              <a:lnSpc>
                <a:spcPct val="115000"/>
              </a:lnSpc>
              <a:spcBef>
                <a:spcPts val="1091"/>
              </a:spcBef>
              <a:spcAft>
                <a:spcPts val="0"/>
              </a:spcAft>
              <a:buSzPts val="1400"/>
              <a:buChar char="●"/>
              <a:defRPr/>
            </a:lvl4pPr>
            <a:lvl5pPr marL="2286000" lvl="4" indent="-317500" algn="l">
              <a:lnSpc>
                <a:spcPct val="115000"/>
              </a:lnSpc>
              <a:spcBef>
                <a:spcPts val="1091"/>
              </a:spcBef>
              <a:spcAft>
                <a:spcPts val="0"/>
              </a:spcAft>
              <a:buSzPts val="1400"/>
              <a:buChar char="○"/>
              <a:defRPr/>
            </a:lvl5pPr>
            <a:lvl6pPr marL="2743200" lvl="5" indent="-317500" algn="l">
              <a:lnSpc>
                <a:spcPct val="115000"/>
              </a:lnSpc>
              <a:spcBef>
                <a:spcPts val="1091"/>
              </a:spcBef>
              <a:spcAft>
                <a:spcPts val="0"/>
              </a:spcAft>
              <a:buSzPts val="1400"/>
              <a:buChar char="■"/>
              <a:defRPr/>
            </a:lvl6pPr>
            <a:lvl7pPr marL="3200400" lvl="6" indent="-317500" algn="l">
              <a:lnSpc>
                <a:spcPct val="115000"/>
              </a:lnSpc>
              <a:spcBef>
                <a:spcPts val="1091"/>
              </a:spcBef>
              <a:spcAft>
                <a:spcPts val="0"/>
              </a:spcAft>
              <a:buSzPts val="1400"/>
              <a:buChar char="●"/>
              <a:defRPr/>
            </a:lvl7pPr>
            <a:lvl8pPr marL="3657600" lvl="7" indent="-317500" algn="l">
              <a:lnSpc>
                <a:spcPct val="115000"/>
              </a:lnSpc>
              <a:spcBef>
                <a:spcPts val="1091"/>
              </a:spcBef>
              <a:spcAft>
                <a:spcPts val="0"/>
              </a:spcAft>
              <a:buSzPts val="1400"/>
              <a:buChar char="○"/>
              <a:defRPr/>
            </a:lvl8pPr>
            <a:lvl9pPr marL="4114800" lvl="8" indent="-317500" algn="l">
              <a:lnSpc>
                <a:spcPct val="115000"/>
              </a:lnSpc>
              <a:spcBef>
                <a:spcPts val="1091"/>
              </a:spcBef>
              <a:spcAft>
                <a:spcPts val="1091"/>
              </a:spcAft>
              <a:buSzPts val="1400"/>
              <a:buChar char="■"/>
              <a:defRPr/>
            </a:lvl9pPr>
          </a:lstStyle>
          <a:p>
            <a:endParaRPr/>
          </a:p>
        </p:txBody>
      </p:sp>
      <p:sp>
        <p:nvSpPr>
          <p:cNvPr id="138" name="Google Shape;138;p25"/>
          <p:cNvSpPr txBox="1">
            <a:spLocks noGrp="1"/>
          </p:cNvSpPr>
          <p:nvPr>
            <p:ph type="sldNum" idx="12"/>
          </p:nvPr>
        </p:nvSpPr>
        <p:spPr>
          <a:xfrm>
            <a:off x="11296610" y="6217623"/>
            <a:ext cx="731765" cy="524864"/>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682"/>
              <a:buFont typeface="Arial"/>
              <a:buNone/>
              <a:defRPr sz="682">
                <a:solidFill>
                  <a:schemeClr val="dk2"/>
                </a:solidFill>
                <a:latin typeface="Arial"/>
                <a:ea typeface="Arial"/>
                <a:cs typeface="Arial"/>
                <a:sym typeface="Arial"/>
              </a:defRPr>
            </a:lvl1pPr>
            <a:lvl2pPr marL="0" lvl="1" indent="0" algn="r">
              <a:buClr>
                <a:schemeClr val="dk2"/>
              </a:buClr>
              <a:buSzPts val="682"/>
              <a:buFont typeface="Arial"/>
              <a:buNone/>
              <a:defRPr sz="682">
                <a:solidFill>
                  <a:schemeClr val="dk2"/>
                </a:solidFill>
                <a:latin typeface="Arial"/>
                <a:ea typeface="Arial"/>
                <a:cs typeface="Arial"/>
                <a:sym typeface="Arial"/>
              </a:defRPr>
            </a:lvl2pPr>
            <a:lvl3pPr marL="0" lvl="2" indent="0" algn="r">
              <a:buClr>
                <a:schemeClr val="dk2"/>
              </a:buClr>
              <a:buSzPts val="682"/>
              <a:buFont typeface="Arial"/>
              <a:buNone/>
              <a:defRPr sz="682">
                <a:solidFill>
                  <a:schemeClr val="dk2"/>
                </a:solidFill>
                <a:latin typeface="Arial"/>
                <a:ea typeface="Arial"/>
                <a:cs typeface="Arial"/>
                <a:sym typeface="Arial"/>
              </a:defRPr>
            </a:lvl3pPr>
            <a:lvl4pPr marL="0" lvl="3" indent="0" algn="r">
              <a:buClr>
                <a:schemeClr val="dk2"/>
              </a:buClr>
              <a:buSzPts val="682"/>
              <a:buFont typeface="Arial"/>
              <a:buNone/>
              <a:defRPr sz="682">
                <a:solidFill>
                  <a:schemeClr val="dk2"/>
                </a:solidFill>
                <a:latin typeface="Arial"/>
                <a:ea typeface="Arial"/>
                <a:cs typeface="Arial"/>
                <a:sym typeface="Arial"/>
              </a:defRPr>
            </a:lvl4pPr>
            <a:lvl5pPr marL="0" lvl="4" indent="0" algn="r">
              <a:buClr>
                <a:schemeClr val="dk2"/>
              </a:buClr>
              <a:buSzPts val="682"/>
              <a:buFont typeface="Arial"/>
              <a:buNone/>
              <a:defRPr sz="682">
                <a:solidFill>
                  <a:schemeClr val="dk2"/>
                </a:solidFill>
                <a:latin typeface="Arial"/>
                <a:ea typeface="Arial"/>
                <a:cs typeface="Arial"/>
                <a:sym typeface="Arial"/>
              </a:defRPr>
            </a:lvl5pPr>
            <a:lvl6pPr marL="0" lvl="5" indent="0" algn="r">
              <a:buClr>
                <a:schemeClr val="dk2"/>
              </a:buClr>
              <a:buSzPts val="682"/>
              <a:buFont typeface="Arial"/>
              <a:buNone/>
              <a:defRPr sz="682">
                <a:solidFill>
                  <a:schemeClr val="dk2"/>
                </a:solidFill>
                <a:latin typeface="Arial"/>
                <a:ea typeface="Arial"/>
                <a:cs typeface="Arial"/>
                <a:sym typeface="Arial"/>
              </a:defRPr>
            </a:lvl6pPr>
            <a:lvl7pPr marL="0" lvl="6" indent="0" algn="r">
              <a:buClr>
                <a:schemeClr val="dk2"/>
              </a:buClr>
              <a:buSzPts val="682"/>
              <a:buFont typeface="Arial"/>
              <a:buNone/>
              <a:defRPr sz="682">
                <a:solidFill>
                  <a:schemeClr val="dk2"/>
                </a:solidFill>
                <a:latin typeface="Arial"/>
                <a:ea typeface="Arial"/>
                <a:cs typeface="Arial"/>
                <a:sym typeface="Arial"/>
              </a:defRPr>
            </a:lvl7pPr>
            <a:lvl8pPr marL="0" lvl="7" indent="0" algn="r">
              <a:buClr>
                <a:schemeClr val="dk2"/>
              </a:buClr>
              <a:buSzPts val="682"/>
              <a:buFont typeface="Arial"/>
              <a:buNone/>
              <a:defRPr sz="682">
                <a:solidFill>
                  <a:schemeClr val="dk2"/>
                </a:solidFill>
                <a:latin typeface="Arial"/>
                <a:ea typeface="Arial"/>
                <a:cs typeface="Arial"/>
                <a:sym typeface="Arial"/>
              </a:defRPr>
            </a:lvl8pPr>
            <a:lvl9pPr marL="0" lvl="8" indent="0" algn="r">
              <a:buClr>
                <a:schemeClr val="dk2"/>
              </a:buClr>
              <a:buSzPts val="682"/>
              <a:buFont typeface="Arial"/>
              <a:buNone/>
              <a:defRPr sz="682">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9"/>
        <p:cNvGrpSpPr/>
        <p:nvPr/>
      </p:nvGrpSpPr>
      <p:grpSpPr>
        <a:xfrm>
          <a:off x="0" y="0"/>
          <a:ext cx="0" cy="0"/>
          <a:chOff x="0" y="0"/>
          <a:chExt cx="0" cy="0"/>
        </a:xfrm>
      </p:grpSpPr>
      <p:sp>
        <p:nvSpPr>
          <p:cNvPr id="140" name="Google Shape;140;p26"/>
          <p:cNvSpPr txBox="1">
            <a:spLocks noGrp="1"/>
          </p:cNvSpPr>
          <p:nvPr>
            <p:ph type="title"/>
          </p:nvPr>
        </p:nvSpPr>
        <p:spPr>
          <a:xfrm>
            <a:off x="415600" y="593367"/>
            <a:ext cx="11360941" cy="763568"/>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1" name="Google Shape;141;p26"/>
          <p:cNvSpPr txBox="1">
            <a:spLocks noGrp="1"/>
          </p:cNvSpPr>
          <p:nvPr>
            <p:ph type="body" idx="1"/>
          </p:nvPr>
        </p:nvSpPr>
        <p:spPr>
          <a:xfrm>
            <a:off x="415600" y="1536634"/>
            <a:ext cx="5333176" cy="4555227"/>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955"/>
            </a:lvl1pPr>
            <a:lvl2pPr marL="914400" lvl="1" indent="-304800" algn="l">
              <a:lnSpc>
                <a:spcPct val="115000"/>
              </a:lnSpc>
              <a:spcBef>
                <a:spcPts val="1091"/>
              </a:spcBef>
              <a:spcAft>
                <a:spcPts val="0"/>
              </a:spcAft>
              <a:buSzPts val="1200"/>
              <a:buChar char="○"/>
              <a:defRPr sz="818"/>
            </a:lvl2pPr>
            <a:lvl3pPr marL="1371600" lvl="2" indent="-304800" algn="l">
              <a:lnSpc>
                <a:spcPct val="115000"/>
              </a:lnSpc>
              <a:spcBef>
                <a:spcPts val="1091"/>
              </a:spcBef>
              <a:spcAft>
                <a:spcPts val="0"/>
              </a:spcAft>
              <a:buSzPts val="1200"/>
              <a:buChar char="■"/>
              <a:defRPr sz="818"/>
            </a:lvl3pPr>
            <a:lvl4pPr marL="1828800" lvl="3" indent="-304800" algn="l">
              <a:lnSpc>
                <a:spcPct val="115000"/>
              </a:lnSpc>
              <a:spcBef>
                <a:spcPts val="1091"/>
              </a:spcBef>
              <a:spcAft>
                <a:spcPts val="0"/>
              </a:spcAft>
              <a:buSzPts val="1200"/>
              <a:buChar char="●"/>
              <a:defRPr sz="818"/>
            </a:lvl4pPr>
            <a:lvl5pPr marL="2286000" lvl="4" indent="-304800" algn="l">
              <a:lnSpc>
                <a:spcPct val="115000"/>
              </a:lnSpc>
              <a:spcBef>
                <a:spcPts val="1091"/>
              </a:spcBef>
              <a:spcAft>
                <a:spcPts val="0"/>
              </a:spcAft>
              <a:buSzPts val="1200"/>
              <a:buChar char="○"/>
              <a:defRPr sz="818"/>
            </a:lvl5pPr>
            <a:lvl6pPr marL="2743200" lvl="5" indent="-304800" algn="l">
              <a:lnSpc>
                <a:spcPct val="115000"/>
              </a:lnSpc>
              <a:spcBef>
                <a:spcPts val="1091"/>
              </a:spcBef>
              <a:spcAft>
                <a:spcPts val="0"/>
              </a:spcAft>
              <a:buSzPts val="1200"/>
              <a:buChar char="■"/>
              <a:defRPr sz="818"/>
            </a:lvl6pPr>
            <a:lvl7pPr marL="3200400" lvl="6" indent="-304800" algn="l">
              <a:lnSpc>
                <a:spcPct val="115000"/>
              </a:lnSpc>
              <a:spcBef>
                <a:spcPts val="1091"/>
              </a:spcBef>
              <a:spcAft>
                <a:spcPts val="0"/>
              </a:spcAft>
              <a:buSzPts val="1200"/>
              <a:buChar char="●"/>
              <a:defRPr sz="818"/>
            </a:lvl7pPr>
            <a:lvl8pPr marL="3657600" lvl="7" indent="-304800" algn="l">
              <a:lnSpc>
                <a:spcPct val="115000"/>
              </a:lnSpc>
              <a:spcBef>
                <a:spcPts val="1091"/>
              </a:spcBef>
              <a:spcAft>
                <a:spcPts val="0"/>
              </a:spcAft>
              <a:buSzPts val="1200"/>
              <a:buChar char="○"/>
              <a:defRPr sz="818"/>
            </a:lvl8pPr>
            <a:lvl9pPr marL="4114800" lvl="8" indent="-304800" algn="l">
              <a:lnSpc>
                <a:spcPct val="115000"/>
              </a:lnSpc>
              <a:spcBef>
                <a:spcPts val="1091"/>
              </a:spcBef>
              <a:spcAft>
                <a:spcPts val="1091"/>
              </a:spcAft>
              <a:buSzPts val="1200"/>
              <a:buChar char="■"/>
              <a:defRPr sz="818"/>
            </a:lvl9pPr>
          </a:lstStyle>
          <a:p>
            <a:endParaRPr/>
          </a:p>
        </p:txBody>
      </p:sp>
      <p:sp>
        <p:nvSpPr>
          <p:cNvPr id="142" name="Google Shape;142;p26"/>
          <p:cNvSpPr txBox="1">
            <a:spLocks noGrp="1"/>
          </p:cNvSpPr>
          <p:nvPr>
            <p:ph type="body" idx="2"/>
          </p:nvPr>
        </p:nvSpPr>
        <p:spPr>
          <a:xfrm>
            <a:off x="6443200" y="1536634"/>
            <a:ext cx="5333176" cy="4555227"/>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955"/>
            </a:lvl1pPr>
            <a:lvl2pPr marL="914400" lvl="1" indent="-304800" algn="l">
              <a:lnSpc>
                <a:spcPct val="115000"/>
              </a:lnSpc>
              <a:spcBef>
                <a:spcPts val="1091"/>
              </a:spcBef>
              <a:spcAft>
                <a:spcPts val="0"/>
              </a:spcAft>
              <a:buSzPts val="1200"/>
              <a:buChar char="○"/>
              <a:defRPr sz="818"/>
            </a:lvl2pPr>
            <a:lvl3pPr marL="1371600" lvl="2" indent="-304800" algn="l">
              <a:lnSpc>
                <a:spcPct val="115000"/>
              </a:lnSpc>
              <a:spcBef>
                <a:spcPts val="1091"/>
              </a:spcBef>
              <a:spcAft>
                <a:spcPts val="0"/>
              </a:spcAft>
              <a:buSzPts val="1200"/>
              <a:buChar char="■"/>
              <a:defRPr sz="818"/>
            </a:lvl3pPr>
            <a:lvl4pPr marL="1828800" lvl="3" indent="-304800" algn="l">
              <a:lnSpc>
                <a:spcPct val="115000"/>
              </a:lnSpc>
              <a:spcBef>
                <a:spcPts val="1091"/>
              </a:spcBef>
              <a:spcAft>
                <a:spcPts val="0"/>
              </a:spcAft>
              <a:buSzPts val="1200"/>
              <a:buChar char="●"/>
              <a:defRPr sz="818"/>
            </a:lvl4pPr>
            <a:lvl5pPr marL="2286000" lvl="4" indent="-304800" algn="l">
              <a:lnSpc>
                <a:spcPct val="115000"/>
              </a:lnSpc>
              <a:spcBef>
                <a:spcPts val="1091"/>
              </a:spcBef>
              <a:spcAft>
                <a:spcPts val="0"/>
              </a:spcAft>
              <a:buSzPts val="1200"/>
              <a:buChar char="○"/>
              <a:defRPr sz="818"/>
            </a:lvl5pPr>
            <a:lvl6pPr marL="2743200" lvl="5" indent="-304800" algn="l">
              <a:lnSpc>
                <a:spcPct val="115000"/>
              </a:lnSpc>
              <a:spcBef>
                <a:spcPts val="1091"/>
              </a:spcBef>
              <a:spcAft>
                <a:spcPts val="0"/>
              </a:spcAft>
              <a:buSzPts val="1200"/>
              <a:buChar char="■"/>
              <a:defRPr sz="818"/>
            </a:lvl6pPr>
            <a:lvl7pPr marL="3200400" lvl="6" indent="-304800" algn="l">
              <a:lnSpc>
                <a:spcPct val="115000"/>
              </a:lnSpc>
              <a:spcBef>
                <a:spcPts val="1091"/>
              </a:spcBef>
              <a:spcAft>
                <a:spcPts val="0"/>
              </a:spcAft>
              <a:buSzPts val="1200"/>
              <a:buChar char="●"/>
              <a:defRPr sz="818"/>
            </a:lvl7pPr>
            <a:lvl8pPr marL="3657600" lvl="7" indent="-304800" algn="l">
              <a:lnSpc>
                <a:spcPct val="115000"/>
              </a:lnSpc>
              <a:spcBef>
                <a:spcPts val="1091"/>
              </a:spcBef>
              <a:spcAft>
                <a:spcPts val="0"/>
              </a:spcAft>
              <a:buSzPts val="1200"/>
              <a:buChar char="○"/>
              <a:defRPr sz="818"/>
            </a:lvl8pPr>
            <a:lvl9pPr marL="4114800" lvl="8" indent="-304800" algn="l">
              <a:lnSpc>
                <a:spcPct val="115000"/>
              </a:lnSpc>
              <a:spcBef>
                <a:spcPts val="1091"/>
              </a:spcBef>
              <a:spcAft>
                <a:spcPts val="1091"/>
              </a:spcAft>
              <a:buSzPts val="1200"/>
              <a:buChar char="■"/>
              <a:defRPr sz="818"/>
            </a:lvl9pPr>
          </a:lstStyle>
          <a:p>
            <a:endParaRPr/>
          </a:p>
        </p:txBody>
      </p:sp>
      <p:sp>
        <p:nvSpPr>
          <p:cNvPr id="143" name="Google Shape;143;p26"/>
          <p:cNvSpPr txBox="1">
            <a:spLocks noGrp="1"/>
          </p:cNvSpPr>
          <p:nvPr>
            <p:ph type="sldNum" idx="12"/>
          </p:nvPr>
        </p:nvSpPr>
        <p:spPr>
          <a:xfrm>
            <a:off x="11296610" y="6217623"/>
            <a:ext cx="731765" cy="524864"/>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682"/>
              <a:buFont typeface="Arial"/>
              <a:buNone/>
              <a:defRPr sz="682">
                <a:solidFill>
                  <a:schemeClr val="dk2"/>
                </a:solidFill>
                <a:latin typeface="Arial"/>
                <a:ea typeface="Arial"/>
                <a:cs typeface="Arial"/>
                <a:sym typeface="Arial"/>
              </a:defRPr>
            </a:lvl1pPr>
            <a:lvl2pPr marL="0" lvl="1" indent="0" algn="r">
              <a:buClr>
                <a:schemeClr val="dk2"/>
              </a:buClr>
              <a:buSzPts val="682"/>
              <a:buFont typeface="Arial"/>
              <a:buNone/>
              <a:defRPr sz="682">
                <a:solidFill>
                  <a:schemeClr val="dk2"/>
                </a:solidFill>
                <a:latin typeface="Arial"/>
                <a:ea typeface="Arial"/>
                <a:cs typeface="Arial"/>
                <a:sym typeface="Arial"/>
              </a:defRPr>
            </a:lvl2pPr>
            <a:lvl3pPr marL="0" lvl="2" indent="0" algn="r">
              <a:buClr>
                <a:schemeClr val="dk2"/>
              </a:buClr>
              <a:buSzPts val="682"/>
              <a:buFont typeface="Arial"/>
              <a:buNone/>
              <a:defRPr sz="682">
                <a:solidFill>
                  <a:schemeClr val="dk2"/>
                </a:solidFill>
                <a:latin typeface="Arial"/>
                <a:ea typeface="Arial"/>
                <a:cs typeface="Arial"/>
                <a:sym typeface="Arial"/>
              </a:defRPr>
            </a:lvl3pPr>
            <a:lvl4pPr marL="0" lvl="3" indent="0" algn="r">
              <a:buClr>
                <a:schemeClr val="dk2"/>
              </a:buClr>
              <a:buSzPts val="682"/>
              <a:buFont typeface="Arial"/>
              <a:buNone/>
              <a:defRPr sz="682">
                <a:solidFill>
                  <a:schemeClr val="dk2"/>
                </a:solidFill>
                <a:latin typeface="Arial"/>
                <a:ea typeface="Arial"/>
                <a:cs typeface="Arial"/>
                <a:sym typeface="Arial"/>
              </a:defRPr>
            </a:lvl4pPr>
            <a:lvl5pPr marL="0" lvl="4" indent="0" algn="r">
              <a:buClr>
                <a:schemeClr val="dk2"/>
              </a:buClr>
              <a:buSzPts val="682"/>
              <a:buFont typeface="Arial"/>
              <a:buNone/>
              <a:defRPr sz="682">
                <a:solidFill>
                  <a:schemeClr val="dk2"/>
                </a:solidFill>
                <a:latin typeface="Arial"/>
                <a:ea typeface="Arial"/>
                <a:cs typeface="Arial"/>
                <a:sym typeface="Arial"/>
              </a:defRPr>
            </a:lvl5pPr>
            <a:lvl6pPr marL="0" lvl="5" indent="0" algn="r">
              <a:buClr>
                <a:schemeClr val="dk2"/>
              </a:buClr>
              <a:buSzPts val="682"/>
              <a:buFont typeface="Arial"/>
              <a:buNone/>
              <a:defRPr sz="682">
                <a:solidFill>
                  <a:schemeClr val="dk2"/>
                </a:solidFill>
                <a:latin typeface="Arial"/>
                <a:ea typeface="Arial"/>
                <a:cs typeface="Arial"/>
                <a:sym typeface="Arial"/>
              </a:defRPr>
            </a:lvl6pPr>
            <a:lvl7pPr marL="0" lvl="6" indent="0" algn="r">
              <a:buClr>
                <a:schemeClr val="dk2"/>
              </a:buClr>
              <a:buSzPts val="682"/>
              <a:buFont typeface="Arial"/>
              <a:buNone/>
              <a:defRPr sz="682">
                <a:solidFill>
                  <a:schemeClr val="dk2"/>
                </a:solidFill>
                <a:latin typeface="Arial"/>
                <a:ea typeface="Arial"/>
                <a:cs typeface="Arial"/>
                <a:sym typeface="Arial"/>
              </a:defRPr>
            </a:lvl7pPr>
            <a:lvl8pPr marL="0" lvl="7" indent="0" algn="r">
              <a:buClr>
                <a:schemeClr val="dk2"/>
              </a:buClr>
              <a:buSzPts val="682"/>
              <a:buFont typeface="Arial"/>
              <a:buNone/>
              <a:defRPr sz="682">
                <a:solidFill>
                  <a:schemeClr val="dk2"/>
                </a:solidFill>
                <a:latin typeface="Arial"/>
                <a:ea typeface="Arial"/>
                <a:cs typeface="Arial"/>
                <a:sym typeface="Arial"/>
              </a:defRPr>
            </a:lvl8pPr>
            <a:lvl9pPr marL="0" lvl="8" indent="0" algn="r">
              <a:buClr>
                <a:schemeClr val="dk2"/>
              </a:buClr>
              <a:buSzPts val="682"/>
              <a:buFont typeface="Arial"/>
              <a:buNone/>
              <a:defRPr sz="682">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4"/>
        <p:cNvGrpSpPr/>
        <p:nvPr/>
      </p:nvGrpSpPr>
      <p:grpSpPr>
        <a:xfrm>
          <a:off x="0" y="0"/>
          <a:ext cx="0" cy="0"/>
          <a:chOff x="0" y="0"/>
          <a:chExt cx="0" cy="0"/>
        </a:xfrm>
      </p:grpSpPr>
      <p:sp>
        <p:nvSpPr>
          <p:cNvPr id="145" name="Google Shape;145;p27"/>
          <p:cNvSpPr txBox="1">
            <a:spLocks noGrp="1"/>
          </p:cNvSpPr>
          <p:nvPr>
            <p:ph type="title"/>
          </p:nvPr>
        </p:nvSpPr>
        <p:spPr>
          <a:xfrm>
            <a:off x="415600" y="593367"/>
            <a:ext cx="11360941" cy="763568"/>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6" name="Google Shape;146;p27"/>
          <p:cNvSpPr txBox="1">
            <a:spLocks noGrp="1"/>
          </p:cNvSpPr>
          <p:nvPr>
            <p:ph type="sldNum" idx="12"/>
          </p:nvPr>
        </p:nvSpPr>
        <p:spPr>
          <a:xfrm>
            <a:off x="11296610" y="6217623"/>
            <a:ext cx="731765" cy="524864"/>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682"/>
              <a:buFont typeface="Arial"/>
              <a:buNone/>
              <a:defRPr sz="682">
                <a:solidFill>
                  <a:schemeClr val="dk2"/>
                </a:solidFill>
                <a:latin typeface="Arial"/>
                <a:ea typeface="Arial"/>
                <a:cs typeface="Arial"/>
                <a:sym typeface="Arial"/>
              </a:defRPr>
            </a:lvl1pPr>
            <a:lvl2pPr marL="0" lvl="1" indent="0" algn="r">
              <a:buClr>
                <a:schemeClr val="dk2"/>
              </a:buClr>
              <a:buSzPts val="682"/>
              <a:buFont typeface="Arial"/>
              <a:buNone/>
              <a:defRPr sz="682">
                <a:solidFill>
                  <a:schemeClr val="dk2"/>
                </a:solidFill>
                <a:latin typeface="Arial"/>
                <a:ea typeface="Arial"/>
                <a:cs typeface="Arial"/>
                <a:sym typeface="Arial"/>
              </a:defRPr>
            </a:lvl2pPr>
            <a:lvl3pPr marL="0" lvl="2" indent="0" algn="r">
              <a:buClr>
                <a:schemeClr val="dk2"/>
              </a:buClr>
              <a:buSzPts val="682"/>
              <a:buFont typeface="Arial"/>
              <a:buNone/>
              <a:defRPr sz="682">
                <a:solidFill>
                  <a:schemeClr val="dk2"/>
                </a:solidFill>
                <a:latin typeface="Arial"/>
                <a:ea typeface="Arial"/>
                <a:cs typeface="Arial"/>
                <a:sym typeface="Arial"/>
              </a:defRPr>
            </a:lvl3pPr>
            <a:lvl4pPr marL="0" lvl="3" indent="0" algn="r">
              <a:buClr>
                <a:schemeClr val="dk2"/>
              </a:buClr>
              <a:buSzPts val="682"/>
              <a:buFont typeface="Arial"/>
              <a:buNone/>
              <a:defRPr sz="682">
                <a:solidFill>
                  <a:schemeClr val="dk2"/>
                </a:solidFill>
                <a:latin typeface="Arial"/>
                <a:ea typeface="Arial"/>
                <a:cs typeface="Arial"/>
                <a:sym typeface="Arial"/>
              </a:defRPr>
            </a:lvl4pPr>
            <a:lvl5pPr marL="0" lvl="4" indent="0" algn="r">
              <a:buClr>
                <a:schemeClr val="dk2"/>
              </a:buClr>
              <a:buSzPts val="682"/>
              <a:buFont typeface="Arial"/>
              <a:buNone/>
              <a:defRPr sz="682">
                <a:solidFill>
                  <a:schemeClr val="dk2"/>
                </a:solidFill>
                <a:latin typeface="Arial"/>
                <a:ea typeface="Arial"/>
                <a:cs typeface="Arial"/>
                <a:sym typeface="Arial"/>
              </a:defRPr>
            </a:lvl5pPr>
            <a:lvl6pPr marL="0" lvl="5" indent="0" algn="r">
              <a:buClr>
                <a:schemeClr val="dk2"/>
              </a:buClr>
              <a:buSzPts val="682"/>
              <a:buFont typeface="Arial"/>
              <a:buNone/>
              <a:defRPr sz="682">
                <a:solidFill>
                  <a:schemeClr val="dk2"/>
                </a:solidFill>
                <a:latin typeface="Arial"/>
                <a:ea typeface="Arial"/>
                <a:cs typeface="Arial"/>
                <a:sym typeface="Arial"/>
              </a:defRPr>
            </a:lvl6pPr>
            <a:lvl7pPr marL="0" lvl="6" indent="0" algn="r">
              <a:buClr>
                <a:schemeClr val="dk2"/>
              </a:buClr>
              <a:buSzPts val="682"/>
              <a:buFont typeface="Arial"/>
              <a:buNone/>
              <a:defRPr sz="682">
                <a:solidFill>
                  <a:schemeClr val="dk2"/>
                </a:solidFill>
                <a:latin typeface="Arial"/>
                <a:ea typeface="Arial"/>
                <a:cs typeface="Arial"/>
                <a:sym typeface="Arial"/>
              </a:defRPr>
            </a:lvl7pPr>
            <a:lvl8pPr marL="0" lvl="7" indent="0" algn="r">
              <a:buClr>
                <a:schemeClr val="dk2"/>
              </a:buClr>
              <a:buSzPts val="682"/>
              <a:buFont typeface="Arial"/>
              <a:buNone/>
              <a:defRPr sz="682">
                <a:solidFill>
                  <a:schemeClr val="dk2"/>
                </a:solidFill>
                <a:latin typeface="Arial"/>
                <a:ea typeface="Arial"/>
                <a:cs typeface="Arial"/>
                <a:sym typeface="Arial"/>
              </a:defRPr>
            </a:lvl8pPr>
            <a:lvl9pPr marL="0" lvl="8" indent="0" algn="r">
              <a:buClr>
                <a:schemeClr val="dk2"/>
              </a:buClr>
              <a:buSzPts val="682"/>
              <a:buFont typeface="Arial"/>
              <a:buNone/>
              <a:defRPr sz="682">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415600" y="740800"/>
            <a:ext cx="3744000" cy="1007591"/>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1636"/>
            </a:lvl1pPr>
            <a:lvl2pPr lvl="1" algn="l">
              <a:lnSpc>
                <a:spcPct val="100000"/>
              </a:lnSpc>
              <a:spcBef>
                <a:spcPts val="0"/>
              </a:spcBef>
              <a:spcAft>
                <a:spcPts val="0"/>
              </a:spcAft>
              <a:buSzPts val="2400"/>
              <a:buNone/>
              <a:defRPr sz="1636"/>
            </a:lvl2pPr>
            <a:lvl3pPr lvl="2" algn="l">
              <a:lnSpc>
                <a:spcPct val="100000"/>
              </a:lnSpc>
              <a:spcBef>
                <a:spcPts val="0"/>
              </a:spcBef>
              <a:spcAft>
                <a:spcPts val="0"/>
              </a:spcAft>
              <a:buSzPts val="2400"/>
              <a:buNone/>
              <a:defRPr sz="1636"/>
            </a:lvl3pPr>
            <a:lvl4pPr lvl="3" algn="l">
              <a:lnSpc>
                <a:spcPct val="100000"/>
              </a:lnSpc>
              <a:spcBef>
                <a:spcPts val="0"/>
              </a:spcBef>
              <a:spcAft>
                <a:spcPts val="0"/>
              </a:spcAft>
              <a:buSzPts val="2400"/>
              <a:buNone/>
              <a:defRPr sz="1636"/>
            </a:lvl4pPr>
            <a:lvl5pPr lvl="4" algn="l">
              <a:lnSpc>
                <a:spcPct val="100000"/>
              </a:lnSpc>
              <a:spcBef>
                <a:spcPts val="0"/>
              </a:spcBef>
              <a:spcAft>
                <a:spcPts val="0"/>
              </a:spcAft>
              <a:buSzPts val="2400"/>
              <a:buNone/>
              <a:defRPr sz="1636"/>
            </a:lvl5pPr>
            <a:lvl6pPr lvl="5" algn="l">
              <a:lnSpc>
                <a:spcPct val="100000"/>
              </a:lnSpc>
              <a:spcBef>
                <a:spcPts val="0"/>
              </a:spcBef>
              <a:spcAft>
                <a:spcPts val="0"/>
              </a:spcAft>
              <a:buSzPts val="2400"/>
              <a:buNone/>
              <a:defRPr sz="1636"/>
            </a:lvl6pPr>
            <a:lvl7pPr lvl="6" algn="l">
              <a:lnSpc>
                <a:spcPct val="100000"/>
              </a:lnSpc>
              <a:spcBef>
                <a:spcPts val="0"/>
              </a:spcBef>
              <a:spcAft>
                <a:spcPts val="0"/>
              </a:spcAft>
              <a:buSzPts val="2400"/>
              <a:buNone/>
              <a:defRPr sz="1636"/>
            </a:lvl7pPr>
            <a:lvl8pPr lvl="7" algn="l">
              <a:lnSpc>
                <a:spcPct val="100000"/>
              </a:lnSpc>
              <a:spcBef>
                <a:spcPts val="0"/>
              </a:spcBef>
              <a:spcAft>
                <a:spcPts val="0"/>
              </a:spcAft>
              <a:buSzPts val="2400"/>
              <a:buNone/>
              <a:defRPr sz="1636"/>
            </a:lvl8pPr>
            <a:lvl9pPr lvl="8" algn="l">
              <a:lnSpc>
                <a:spcPct val="100000"/>
              </a:lnSpc>
              <a:spcBef>
                <a:spcPts val="0"/>
              </a:spcBef>
              <a:spcAft>
                <a:spcPts val="0"/>
              </a:spcAft>
              <a:buSzPts val="2400"/>
              <a:buNone/>
              <a:defRPr sz="1636"/>
            </a:lvl9pPr>
          </a:lstStyle>
          <a:p>
            <a:endParaRPr/>
          </a:p>
        </p:txBody>
      </p:sp>
      <p:sp>
        <p:nvSpPr>
          <p:cNvPr id="149" name="Google Shape;149;p28"/>
          <p:cNvSpPr txBox="1">
            <a:spLocks noGrp="1"/>
          </p:cNvSpPr>
          <p:nvPr>
            <p:ph type="body" idx="1"/>
          </p:nvPr>
        </p:nvSpPr>
        <p:spPr>
          <a:xfrm>
            <a:off x="415600" y="1852800"/>
            <a:ext cx="3744000" cy="423920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818"/>
            </a:lvl1pPr>
            <a:lvl2pPr marL="914400" lvl="1" indent="-304800" algn="l">
              <a:lnSpc>
                <a:spcPct val="115000"/>
              </a:lnSpc>
              <a:spcBef>
                <a:spcPts val="1091"/>
              </a:spcBef>
              <a:spcAft>
                <a:spcPts val="0"/>
              </a:spcAft>
              <a:buSzPts val="1200"/>
              <a:buChar char="○"/>
              <a:defRPr sz="818"/>
            </a:lvl2pPr>
            <a:lvl3pPr marL="1371600" lvl="2" indent="-304800" algn="l">
              <a:lnSpc>
                <a:spcPct val="115000"/>
              </a:lnSpc>
              <a:spcBef>
                <a:spcPts val="1091"/>
              </a:spcBef>
              <a:spcAft>
                <a:spcPts val="0"/>
              </a:spcAft>
              <a:buSzPts val="1200"/>
              <a:buChar char="■"/>
              <a:defRPr sz="818"/>
            </a:lvl3pPr>
            <a:lvl4pPr marL="1828800" lvl="3" indent="-304800" algn="l">
              <a:lnSpc>
                <a:spcPct val="115000"/>
              </a:lnSpc>
              <a:spcBef>
                <a:spcPts val="1091"/>
              </a:spcBef>
              <a:spcAft>
                <a:spcPts val="0"/>
              </a:spcAft>
              <a:buSzPts val="1200"/>
              <a:buChar char="●"/>
              <a:defRPr sz="818"/>
            </a:lvl4pPr>
            <a:lvl5pPr marL="2286000" lvl="4" indent="-304800" algn="l">
              <a:lnSpc>
                <a:spcPct val="115000"/>
              </a:lnSpc>
              <a:spcBef>
                <a:spcPts val="1091"/>
              </a:spcBef>
              <a:spcAft>
                <a:spcPts val="0"/>
              </a:spcAft>
              <a:buSzPts val="1200"/>
              <a:buChar char="○"/>
              <a:defRPr sz="818"/>
            </a:lvl5pPr>
            <a:lvl6pPr marL="2743200" lvl="5" indent="-304800" algn="l">
              <a:lnSpc>
                <a:spcPct val="115000"/>
              </a:lnSpc>
              <a:spcBef>
                <a:spcPts val="1091"/>
              </a:spcBef>
              <a:spcAft>
                <a:spcPts val="0"/>
              </a:spcAft>
              <a:buSzPts val="1200"/>
              <a:buChar char="■"/>
              <a:defRPr sz="818"/>
            </a:lvl6pPr>
            <a:lvl7pPr marL="3200400" lvl="6" indent="-304800" algn="l">
              <a:lnSpc>
                <a:spcPct val="115000"/>
              </a:lnSpc>
              <a:spcBef>
                <a:spcPts val="1091"/>
              </a:spcBef>
              <a:spcAft>
                <a:spcPts val="0"/>
              </a:spcAft>
              <a:buSzPts val="1200"/>
              <a:buChar char="●"/>
              <a:defRPr sz="818"/>
            </a:lvl7pPr>
            <a:lvl8pPr marL="3657600" lvl="7" indent="-304800" algn="l">
              <a:lnSpc>
                <a:spcPct val="115000"/>
              </a:lnSpc>
              <a:spcBef>
                <a:spcPts val="1091"/>
              </a:spcBef>
              <a:spcAft>
                <a:spcPts val="0"/>
              </a:spcAft>
              <a:buSzPts val="1200"/>
              <a:buChar char="○"/>
              <a:defRPr sz="818"/>
            </a:lvl8pPr>
            <a:lvl9pPr marL="4114800" lvl="8" indent="-304800" algn="l">
              <a:lnSpc>
                <a:spcPct val="115000"/>
              </a:lnSpc>
              <a:spcBef>
                <a:spcPts val="1091"/>
              </a:spcBef>
              <a:spcAft>
                <a:spcPts val="1091"/>
              </a:spcAft>
              <a:buSzPts val="1200"/>
              <a:buChar char="■"/>
              <a:defRPr sz="818"/>
            </a:lvl9pPr>
          </a:lstStyle>
          <a:p>
            <a:endParaRPr/>
          </a:p>
        </p:txBody>
      </p:sp>
      <p:sp>
        <p:nvSpPr>
          <p:cNvPr id="150" name="Google Shape;150;p28"/>
          <p:cNvSpPr txBox="1">
            <a:spLocks noGrp="1"/>
          </p:cNvSpPr>
          <p:nvPr>
            <p:ph type="sldNum" idx="12"/>
          </p:nvPr>
        </p:nvSpPr>
        <p:spPr>
          <a:xfrm>
            <a:off x="11296610" y="6217623"/>
            <a:ext cx="731765" cy="524864"/>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682"/>
              <a:buFont typeface="Arial"/>
              <a:buNone/>
              <a:defRPr sz="682">
                <a:solidFill>
                  <a:schemeClr val="dk2"/>
                </a:solidFill>
                <a:latin typeface="Arial"/>
                <a:ea typeface="Arial"/>
                <a:cs typeface="Arial"/>
                <a:sym typeface="Arial"/>
              </a:defRPr>
            </a:lvl1pPr>
            <a:lvl2pPr marL="0" lvl="1" indent="0" algn="r">
              <a:buClr>
                <a:schemeClr val="dk2"/>
              </a:buClr>
              <a:buSzPts val="682"/>
              <a:buFont typeface="Arial"/>
              <a:buNone/>
              <a:defRPr sz="682">
                <a:solidFill>
                  <a:schemeClr val="dk2"/>
                </a:solidFill>
                <a:latin typeface="Arial"/>
                <a:ea typeface="Arial"/>
                <a:cs typeface="Arial"/>
                <a:sym typeface="Arial"/>
              </a:defRPr>
            </a:lvl2pPr>
            <a:lvl3pPr marL="0" lvl="2" indent="0" algn="r">
              <a:buClr>
                <a:schemeClr val="dk2"/>
              </a:buClr>
              <a:buSzPts val="682"/>
              <a:buFont typeface="Arial"/>
              <a:buNone/>
              <a:defRPr sz="682">
                <a:solidFill>
                  <a:schemeClr val="dk2"/>
                </a:solidFill>
                <a:latin typeface="Arial"/>
                <a:ea typeface="Arial"/>
                <a:cs typeface="Arial"/>
                <a:sym typeface="Arial"/>
              </a:defRPr>
            </a:lvl3pPr>
            <a:lvl4pPr marL="0" lvl="3" indent="0" algn="r">
              <a:buClr>
                <a:schemeClr val="dk2"/>
              </a:buClr>
              <a:buSzPts val="682"/>
              <a:buFont typeface="Arial"/>
              <a:buNone/>
              <a:defRPr sz="682">
                <a:solidFill>
                  <a:schemeClr val="dk2"/>
                </a:solidFill>
                <a:latin typeface="Arial"/>
                <a:ea typeface="Arial"/>
                <a:cs typeface="Arial"/>
                <a:sym typeface="Arial"/>
              </a:defRPr>
            </a:lvl4pPr>
            <a:lvl5pPr marL="0" lvl="4" indent="0" algn="r">
              <a:buClr>
                <a:schemeClr val="dk2"/>
              </a:buClr>
              <a:buSzPts val="682"/>
              <a:buFont typeface="Arial"/>
              <a:buNone/>
              <a:defRPr sz="682">
                <a:solidFill>
                  <a:schemeClr val="dk2"/>
                </a:solidFill>
                <a:latin typeface="Arial"/>
                <a:ea typeface="Arial"/>
                <a:cs typeface="Arial"/>
                <a:sym typeface="Arial"/>
              </a:defRPr>
            </a:lvl5pPr>
            <a:lvl6pPr marL="0" lvl="5" indent="0" algn="r">
              <a:buClr>
                <a:schemeClr val="dk2"/>
              </a:buClr>
              <a:buSzPts val="682"/>
              <a:buFont typeface="Arial"/>
              <a:buNone/>
              <a:defRPr sz="682">
                <a:solidFill>
                  <a:schemeClr val="dk2"/>
                </a:solidFill>
                <a:latin typeface="Arial"/>
                <a:ea typeface="Arial"/>
                <a:cs typeface="Arial"/>
                <a:sym typeface="Arial"/>
              </a:defRPr>
            </a:lvl6pPr>
            <a:lvl7pPr marL="0" lvl="6" indent="0" algn="r">
              <a:buClr>
                <a:schemeClr val="dk2"/>
              </a:buClr>
              <a:buSzPts val="682"/>
              <a:buFont typeface="Arial"/>
              <a:buNone/>
              <a:defRPr sz="682">
                <a:solidFill>
                  <a:schemeClr val="dk2"/>
                </a:solidFill>
                <a:latin typeface="Arial"/>
                <a:ea typeface="Arial"/>
                <a:cs typeface="Arial"/>
                <a:sym typeface="Arial"/>
              </a:defRPr>
            </a:lvl7pPr>
            <a:lvl8pPr marL="0" lvl="7" indent="0" algn="r">
              <a:buClr>
                <a:schemeClr val="dk2"/>
              </a:buClr>
              <a:buSzPts val="682"/>
              <a:buFont typeface="Arial"/>
              <a:buNone/>
              <a:defRPr sz="682">
                <a:solidFill>
                  <a:schemeClr val="dk2"/>
                </a:solidFill>
                <a:latin typeface="Arial"/>
                <a:ea typeface="Arial"/>
                <a:cs typeface="Arial"/>
                <a:sym typeface="Arial"/>
              </a:defRPr>
            </a:lvl8pPr>
            <a:lvl9pPr marL="0" lvl="8" indent="0" algn="r">
              <a:buClr>
                <a:schemeClr val="dk2"/>
              </a:buClr>
              <a:buSzPts val="682"/>
              <a:buFont typeface="Arial"/>
              <a:buNone/>
              <a:defRPr sz="682">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51"/>
        <p:cNvGrpSpPr/>
        <p:nvPr/>
      </p:nvGrpSpPr>
      <p:grpSpPr>
        <a:xfrm>
          <a:off x="0" y="0"/>
          <a:ext cx="0" cy="0"/>
          <a:chOff x="0" y="0"/>
          <a:chExt cx="0" cy="0"/>
        </a:xfrm>
      </p:grpSpPr>
      <p:sp>
        <p:nvSpPr>
          <p:cNvPr id="152" name="Google Shape;152;p29"/>
          <p:cNvSpPr txBox="1">
            <a:spLocks noGrp="1"/>
          </p:cNvSpPr>
          <p:nvPr>
            <p:ph type="title"/>
          </p:nvPr>
        </p:nvSpPr>
        <p:spPr>
          <a:xfrm>
            <a:off x="653667" y="600200"/>
            <a:ext cx="8490353" cy="5454409"/>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3273"/>
            </a:lvl1pPr>
            <a:lvl2pPr lvl="1" algn="l">
              <a:lnSpc>
                <a:spcPct val="100000"/>
              </a:lnSpc>
              <a:spcBef>
                <a:spcPts val="0"/>
              </a:spcBef>
              <a:spcAft>
                <a:spcPts val="0"/>
              </a:spcAft>
              <a:buSzPts val="4800"/>
              <a:buNone/>
              <a:defRPr sz="3273"/>
            </a:lvl2pPr>
            <a:lvl3pPr lvl="2" algn="l">
              <a:lnSpc>
                <a:spcPct val="100000"/>
              </a:lnSpc>
              <a:spcBef>
                <a:spcPts val="0"/>
              </a:spcBef>
              <a:spcAft>
                <a:spcPts val="0"/>
              </a:spcAft>
              <a:buSzPts val="4800"/>
              <a:buNone/>
              <a:defRPr sz="3273"/>
            </a:lvl3pPr>
            <a:lvl4pPr lvl="3" algn="l">
              <a:lnSpc>
                <a:spcPct val="100000"/>
              </a:lnSpc>
              <a:spcBef>
                <a:spcPts val="0"/>
              </a:spcBef>
              <a:spcAft>
                <a:spcPts val="0"/>
              </a:spcAft>
              <a:buSzPts val="4800"/>
              <a:buNone/>
              <a:defRPr sz="3273"/>
            </a:lvl4pPr>
            <a:lvl5pPr lvl="4" algn="l">
              <a:lnSpc>
                <a:spcPct val="100000"/>
              </a:lnSpc>
              <a:spcBef>
                <a:spcPts val="0"/>
              </a:spcBef>
              <a:spcAft>
                <a:spcPts val="0"/>
              </a:spcAft>
              <a:buSzPts val="4800"/>
              <a:buNone/>
              <a:defRPr sz="3273"/>
            </a:lvl5pPr>
            <a:lvl6pPr lvl="5" algn="l">
              <a:lnSpc>
                <a:spcPct val="100000"/>
              </a:lnSpc>
              <a:spcBef>
                <a:spcPts val="0"/>
              </a:spcBef>
              <a:spcAft>
                <a:spcPts val="0"/>
              </a:spcAft>
              <a:buSzPts val="4800"/>
              <a:buNone/>
              <a:defRPr sz="3273"/>
            </a:lvl6pPr>
            <a:lvl7pPr lvl="6" algn="l">
              <a:lnSpc>
                <a:spcPct val="100000"/>
              </a:lnSpc>
              <a:spcBef>
                <a:spcPts val="0"/>
              </a:spcBef>
              <a:spcAft>
                <a:spcPts val="0"/>
              </a:spcAft>
              <a:buSzPts val="4800"/>
              <a:buNone/>
              <a:defRPr sz="3273"/>
            </a:lvl7pPr>
            <a:lvl8pPr lvl="7" algn="l">
              <a:lnSpc>
                <a:spcPct val="100000"/>
              </a:lnSpc>
              <a:spcBef>
                <a:spcPts val="0"/>
              </a:spcBef>
              <a:spcAft>
                <a:spcPts val="0"/>
              </a:spcAft>
              <a:buSzPts val="4800"/>
              <a:buNone/>
              <a:defRPr sz="3273"/>
            </a:lvl8pPr>
            <a:lvl9pPr lvl="8" algn="l">
              <a:lnSpc>
                <a:spcPct val="100000"/>
              </a:lnSpc>
              <a:spcBef>
                <a:spcPts val="0"/>
              </a:spcBef>
              <a:spcAft>
                <a:spcPts val="0"/>
              </a:spcAft>
              <a:buSzPts val="4800"/>
              <a:buNone/>
              <a:defRPr sz="3273"/>
            </a:lvl9pPr>
          </a:lstStyle>
          <a:p>
            <a:endParaRPr/>
          </a:p>
        </p:txBody>
      </p:sp>
      <p:sp>
        <p:nvSpPr>
          <p:cNvPr id="153" name="Google Shape;153;p29"/>
          <p:cNvSpPr txBox="1">
            <a:spLocks noGrp="1"/>
          </p:cNvSpPr>
          <p:nvPr>
            <p:ph type="sldNum" idx="12"/>
          </p:nvPr>
        </p:nvSpPr>
        <p:spPr>
          <a:xfrm>
            <a:off x="11296610" y="6217623"/>
            <a:ext cx="731765" cy="524864"/>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682"/>
              <a:buFont typeface="Arial"/>
              <a:buNone/>
              <a:defRPr sz="682">
                <a:solidFill>
                  <a:schemeClr val="dk2"/>
                </a:solidFill>
                <a:latin typeface="Arial"/>
                <a:ea typeface="Arial"/>
                <a:cs typeface="Arial"/>
                <a:sym typeface="Arial"/>
              </a:defRPr>
            </a:lvl1pPr>
            <a:lvl2pPr marL="0" lvl="1" indent="0" algn="r">
              <a:buClr>
                <a:schemeClr val="dk2"/>
              </a:buClr>
              <a:buSzPts val="682"/>
              <a:buFont typeface="Arial"/>
              <a:buNone/>
              <a:defRPr sz="682">
                <a:solidFill>
                  <a:schemeClr val="dk2"/>
                </a:solidFill>
                <a:latin typeface="Arial"/>
                <a:ea typeface="Arial"/>
                <a:cs typeface="Arial"/>
                <a:sym typeface="Arial"/>
              </a:defRPr>
            </a:lvl2pPr>
            <a:lvl3pPr marL="0" lvl="2" indent="0" algn="r">
              <a:buClr>
                <a:schemeClr val="dk2"/>
              </a:buClr>
              <a:buSzPts val="682"/>
              <a:buFont typeface="Arial"/>
              <a:buNone/>
              <a:defRPr sz="682">
                <a:solidFill>
                  <a:schemeClr val="dk2"/>
                </a:solidFill>
                <a:latin typeface="Arial"/>
                <a:ea typeface="Arial"/>
                <a:cs typeface="Arial"/>
                <a:sym typeface="Arial"/>
              </a:defRPr>
            </a:lvl3pPr>
            <a:lvl4pPr marL="0" lvl="3" indent="0" algn="r">
              <a:buClr>
                <a:schemeClr val="dk2"/>
              </a:buClr>
              <a:buSzPts val="682"/>
              <a:buFont typeface="Arial"/>
              <a:buNone/>
              <a:defRPr sz="682">
                <a:solidFill>
                  <a:schemeClr val="dk2"/>
                </a:solidFill>
                <a:latin typeface="Arial"/>
                <a:ea typeface="Arial"/>
                <a:cs typeface="Arial"/>
                <a:sym typeface="Arial"/>
              </a:defRPr>
            </a:lvl4pPr>
            <a:lvl5pPr marL="0" lvl="4" indent="0" algn="r">
              <a:buClr>
                <a:schemeClr val="dk2"/>
              </a:buClr>
              <a:buSzPts val="682"/>
              <a:buFont typeface="Arial"/>
              <a:buNone/>
              <a:defRPr sz="682">
                <a:solidFill>
                  <a:schemeClr val="dk2"/>
                </a:solidFill>
                <a:latin typeface="Arial"/>
                <a:ea typeface="Arial"/>
                <a:cs typeface="Arial"/>
                <a:sym typeface="Arial"/>
              </a:defRPr>
            </a:lvl5pPr>
            <a:lvl6pPr marL="0" lvl="5" indent="0" algn="r">
              <a:buClr>
                <a:schemeClr val="dk2"/>
              </a:buClr>
              <a:buSzPts val="682"/>
              <a:buFont typeface="Arial"/>
              <a:buNone/>
              <a:defRPr sz="682">
                <a:solidFill>
                  <a:schemeClr val="dk2"/>
                </a:solidFill>
                <a:latin typeface="Arial"/>
                <a:ea typeface="Arial"/>
                <a:cs typeface="Arial"/>
                <a:sym typeface="Arial"/>
              </a:defRPr>
            </a:lvl6pPr>
            <a:lvl7pPr marL="0" lvl="6" indent="0" algn="r">
              <a:buClr>
                <a:schemeClr val="dk2"/>
              </a:buClr>
              <a:buSzPts val="682"/>
              <a:buFont typeface="Arial"/>
              <a:buNone/>
              <a:defRPr sz="682">
                <a:solidFill>
                  <a:schemeClr val="dk2"/>
                </a:solidFill>
                <a:latin typeface="Arial"/>
                <a:ea typeface="Arial"/>
                <a:cs typeface="Arial"/>
                <a:sym typeface="Arial"/>
              </a:defRPr>
            </a:lvl7pPr>
            <a:lvl8pPr marL="0" lvl="7" indent="0" algn="r">
              <a:buClr>
                <a:schemeClr val="dk2"/>
              </a:buClr>
              <a:buSzPts val="682"/>
              <a:buFont typeface="Arial"/>
              <a:buNone/>
              <a:defRPr sz="682">
                <a:solidFill>
                  <a:schemeClr val="dk2"/>
                </a:solidFill>
                <a:latin typeface="Arial"/>
                <a:ea typeface="Arial"/>
                <a:cs typeface="Arial"/>
                <a:sym typeface="Arial"/>
              </a:defRPr>
            </a:lvl8pPr>
            <a:lvl9pPr marL="0" lvl="8" indent="0" algn="r">
              <a:buClr>
                <a:schemeClr val="dk2"/>
              </a:buClr>
              <a:buSzPts val="682"/>
              <a:buFont typeface="Arial"/>
              <a:buNone/>
              <a:defRPr sz="682">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4"/>
        <p:cNvGrpSpPr/>
        <p:nvPr/>
      </p:nvGrpSpPr>
      <p:grpSpPr>
        <a:xfrm>
          <a:off x="0" y="0"/>
          <a:ext cx="0" cy="0"/>
          <a:chOff x="0" y="0"/>
          <a:chExt cx="0" cy="0"/>
        </a:xfrm>
      </p:grpSpPr>
      <p:sp>
        <p:nvSpPr>
          <p:cNvPr id="155" name="Google Shape;155;p30"/>
          <p:cNvSpPr/>
          <p:nvPr/>
        </p:nvSpPr>
        <p:spPr>
          <a:xfrm>
            <a:off x="6096000" y="-166"/>
            <a:ext cx="6096000" cy="6858000"/>
          </a:xfrm>
          <a:prstGeom prst="rect">
            <a:avLst/>
          </a:prstGeom>
          <a:solidFill>
            <a:schemeClr val="lt2"/>
          </a:solidFill>
          <a:ln>
            <a:noFill/>
          </a:ln>
        </p:spPr>
        <p:txBody>
          <a:bodyPr spcFirstLastPara="1" wrap="square" lIns="62325" tIns="62325" rIns="62325" bIns="62325" anchor="ctr" anchorCtr="0">
            <a:noAutofit/>
          </a:bodyPr>
          <a:lstStyle/>
          <a:p>
            <a:pPr marL="0" marR="0" lvl="0" indent="0" algn="l" rtl="0">
              <a:spcBef>
                <a:spcPts val="0"/>
              </a:spcBef>
              <a:spcAft>
                <a:spcPts val="0"/>
              </a:spcAft>
              <a:buClr>
                <a:schemeClr val="dk1"/>
              </a:buClr>
              <a:buSzPts val="1227"/>
              <a:buFont typeface="Arial"/>
              <a:buNone/>
            </a:pPr>
            <a:endParaRPr sz="1227">
              <a:solidFill>
                <a:schemeClr val="dk1"/>
              </a:solidFill>
              <a:latin typeface="Arial"/>
              <a:ea typeface="Arial"/>
              <a:cs typeface="Arial"/>
              <a:sym typeface="Arial"/>
            </a:endParaRPr>
          </a:p>
        </p:txBody>
      </p:sp>
      <p:sp>
        <p:nvSpPr>
          <p:cNvPr id="156" name="Google Shape;156;p30"/>
          <p:cNvSpPr txBox="1">
            <a:spLocks noGrp="1"/>
          </p:cNvSpPr>
          <p:nvPr>
            <p:ph type="title"/>
          </p:nvPr>
        </p:nvSpPr>
        <p:spPr>
          <a:xfrm>
            <a:off x="354000" y="1644233"/>
            <a:ext cx="5393412" cy="1976318"/>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2864"/>
            </a:lvl1pPr>
            <a:lvl2pPr lvl="1" algn="ctr">
              <a:lnSpc>
                <a:spcPct val="100000"/>
              </a:lnSpc>
              <a:spcBef>
                <a:spcPts val="0"/>
              </a:spcBef>
              <a:spcAft>
                <a:spcPts val="0"/>
              </a:spcAft>
              <a:buSzPts val="4200"/>
              <a:buNone/>
              <a:defRPr sz="2864"/>
            </a:lvl2pPr>
            <a:lvl3pPr lvl="2" algn="ctr">
              <a:lnSpc>
                <a:spcPct val="100000"/>
              </a:lnSpc>
              <a:spcBef>
                <a:spcPts val="0"/>
              </a:spcBef>
              <a:spcAft>
                <a:spcPts val="0"/>
              </a:spcAft>
              <a:buSzPts val="4200"/>
              <a:buNone/>
              <a:defRPr sz="2864"/>
            </a:lvl3pPr>
            <a:lvl4pPr lvl="3" algn="ctr">
              <a:lnSpc>
                <a:spcPct val="100000"/>
              </a:lnSpc>
              <a:spcBef>
                <a:spcPts val="0"/>
              </a:spcBef>
              <a:spcAft>
                <a:spcPts val="0"/>
              </a:spcAft>
              <a:buSzPts val="4200"/>
              <a:buNone/>
              <a:defRPr sz="2864"/>
            </a:lvl4pPr>
            <a:lvl5pPr lvl="4" algn="ctr">
              <a:lnSpc>
                <a:spcPct val="100000"/>
              </a:lnSpc>
              <a:spcBef>
                <a:spcPts val="0"/>
              </a:spcBef>
              <a:spcAft>
                <a:spcPts val="0"/>
              </a:spcAft>
              <a:buSzPts val="4200"/>
              <a:buNone/>
              <a:defRPr sz="2864"/>
            </a:lvl5pPr>
            <a:lvl6pPr lvl="5" algn="ctr">
              <a:lnSpc>
                <a:spcPct val="100000"/>
              </a:lnSpc>
              <a:spcBef>
                <a:spcPts val="0"/>
              </a:spcBef>
              <a:spcAft>
                <a:spcPts val="0"/>
              </a:spcAft>
              <a:buSzPts val="4200"/>
              <a:buNone/>
              <a:defRPr sz="2864"/>
            </a:lvl6pPr>
            <a:lvl7pPr lvl="6" algn="ctr">
              <a:lnSpc>
                <a:spcPct val="100000"/>
              </a:lnSpc>
              <a:spcBef>
                <a:spcPts val="0"/>
              </a:spcBef>
              <a:spcAft>
                <a:spcPts val="0"/>
              </a:spcAft>
              <a:buSzPts val="4200"/>
              <a:buNone/>
              <a:defRPr sz="2864"/>
            </a:lvl7pPr>
            <a:lvl8pPr lvl="7" algn="ctr">
              <a:lnSpc>
                <a:spcPct val="100000"/>
              </a:lnSpc>
              <a:spcBef>
                <a:spcPts val="0"/>
              </a:spcBef>
              <a:spcAft>
                <a:spcPts val="0"/>
              </a:spcAft>
              <a:buSzPts val="4200"/>
              <a:buNone/>
              <a:defRPr sz="2864"/>
            </a:lvl8pPr>
            <a:lvl9pPr lvl="8" algn="ctr">
              <a:lnSpc>
                <a:spcPct val="100000"/>
              </a:lnSpc>
              <a:spcBef>
                <a:spcPts val="0"/>
              </a:spcBef>
              <a:spcAft>
                <a:spcPts val="0"/>
              </a:spcAft>
              <a:buSzPts val="4200"/>
              <a:buNone/>
              <a:defRPr sz="2864"/>
            </a:lvl9pPr>
          </a:lstStyle>
          <a:p>
            <a:endParaRPr/>
          </a:p>
        </p:txBody>
      </p:sp>
      <p:sp>
        <p:nvSpPr>
          <p:cNvPr id="157" name="Google Shape;157;p30"/>
          <p:cNvSpPr txBox="1">
            <a:spLocks noGrp="1"/>
          </p:cNvSpPr>
          <p:nvPr>
            <p:ph type="subTitle" idx="1"/>
          </p:nvPr>
        </p:nvSpPr>
        <p:spPr>
          <a:xfrm>
            <a:off x="354000" y="3737434"/>
            <a:ext cx="5393412" cy="1646795"/>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432"/>
            </a:lvl1pPr>
            <a:lvl2pPr lvl="1" algn="ctr">
              <a:lnSpc>
                <a:spcPct val="100000"/>
              </a:lnSpc>
              <a:spcBef>
                <a:spcPts val="0"/>
              </a:spcBef>
              <a:spcAft>
                <a:spcPts val="0"/>
              </a:spcAft>
              <a:buSzPts val="2100"/>
              <a:buNone/>
              <a:defRPr sz="1432"/>
            </a:lvl2pPr>
            <a:lvl3pPr lvl="2" algn="ctr">
              <a:lnSpc>
                <a:spcPct val="100000"/>
              </a:lnSpc>
              <a:spcBef>
                <a:spcPts val="0"/>
              </a:spcBef>
              <a:spcAft>
                <a:spcPts val="0"/>
              </a:spcAft>
              <a:buSzPts val="2100"/>
              <a:buNone/>
              <a:defRPr sz="1432"/>
            </a:lvl3pPr>
            <a:lvl4pPr lvl="3" algn="ctr">
              <a:lnSpc>
                <a:spcPct val="100000"/>
              </a:lnSpc>
              <a:spcBef>
                <a:spcPts val="0"/>
              </a:spcBef>
              <a:spcAft>
                <a:spcPts val="0"/>
              </a:spcAft>
              <a:buSzPts val="2100"/>
              <a:buNone/>
              <a:defRPr sz="1432"/>
            </a:lvl4pPr>
            <a:lvl5pPr lvl="4" algn="ctr">
              <a:lnSpc>
                <a:spcPct val="100000"/>
              </a:lnSpc>
              <a:spcBef>
                <a:spcPts val="0"/>
              </a:spcBef>
              <a:spcAft>
                <a:spcPts val="0"/>
              </a:spcAft>
              <a:buSzPts val="2100"/>
              <a:buNone/>
              <a:defRPr sz="1432"/>
            </a:lvl5pPr>
            <a:lvl6pPr lvl="5" algn="ctr">
              <a:lnSpc>
                <a:spcPct val="100000"/>
              </a:lnSpc>
              <a:spcBef>
                <a:spcPts val="0"/>
              </a:spcBef>
              <a:spcAft>
                <a:spcPts val="0"/>
              </a:spcAft>
              <a:buSzPts val="2100"/>
              <a:buNone/>
              <a:defRPr sz="1432"/>
            </a:lvl6pPr>
            <a:lvl7pPr lvl="6" algn="ctr">
              <a:lnSpc>
                <a:spcPct val="100000"/>
              </a:lnSpc>
              <a:spcBef>
                <a:spcPts val="0"/>
              </a:spcBef>
              <a:spcAft>
                <a:spcPts val="0"/>
              </a:spcAft>
              <a:buSzPts val="2100"/>
              <a:buNone/>
              <a:defRPr sz="1432"/>
            </a:lvl7pPr>
            <a:lvl8pPr lvl="7" algn="ctr">
              <a:lnSpc>
                <a:spcPct val="100000"/>
              </a:lnSpc>
              <a:spcBef>
                <a:spcPts val="0"/>
              </a:spcBef>
              <a:spcAft>
                <a:spcPts val="0"/>
              </a:spcAft>
              <a:buSzPts val="2100"/>
              <a:buNone/>
              <a:defRPr sz="1432"/>
            </a:lvl8pPr>
            <a:lvl9pPr lvl="8" algn="ctr">
              <a:lnSpc>
                <a:spcPct val="100000"/>
              </a:lnSpc>
              <a:spcBef>
                <a:spcPts val="0"/>
              </a:spcBef>
              <a:spcAft>
                <a:spcPts val="0"/>
              </a:spcAft>
              <a:buSzPts val="2100"/>
              <a:buNone/>
              <a:defRPr sz="1432"/>
            </a:lvl9pPr>
          </a:lstStyle>
          <a:p>
            <a:endParaRPr/>
          </a:p>
        </p:txBody>
      </p:sp>
      <p:sp>
        <p:nvSpPr>
          <p:cNvPr id="158" name="Google Shape;158;p30"/>
          <p:cNvSpPr txBox="1">
            <a:spLocks noGrp="1"/>
          </p:cNvSpPr>
          <p:nvPr>
            <p:ph type="body" idx="2"/>
          </p:nvPr>
        </p:nvSpPr>
        <p:spPr>
          <a:xfrm>
            <a:off x="6586000" y="965434"/>
            <a:ext cx="5115765" cy="4926886"/>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091"/>
              </a:spcBef>
              <a:spcAft>
                <a:spcPts val="0"/>
              </a:spcAft>
              <a:buSzPts val="1400"/>
              <a:buChar char="○"/>
              <a:defRPr/>
            </a:lvl2pPr>
            <a:lvl3pPr marL="1371600" lvl="2" indent="-317500" algn="l">
              <a:lnSpc>
                <a:spcPct val="115000"/>
              </a:lnSpc>
              <a:spcBef>
                <a:spcPts val="1091"/>
              </a:spcBef>
              <a:spcAft>
                <a:spcPts val="0"/>
              </a:spcAft>
              <a:buSzPts val="1400"/>
              <a:buChar char="■"/>
              <a:defRPr/>
            </a:lvl3pPr>
            <a:lvl4pPr marL="1828800" lvl="3" indent="-317500" algn="l">
              <a:lnSpc>
                <a:spcPct val="115000"/>
              </a:lnSpc>
              <a:spcBef>
                <a:spcPts val="1091"/>
              </a:spcBef>
              <a:spcAft>
                <a:spcPts val="0"/>
              </a:spcAft>
              <a:buSzPts val="1400"/>
              <a:buChar char="●"/>
              <a:defRPr/>
            </a:lvl4pPr>
            <a:lvl5pPr marL="2286000" lvl="4" indent="-317500" algn="l">
              <a:lnSpc>
                <a:spcPct val="115000"/>
              </a:lnSpc>
              <a:spcBef>
                <a:spcPts val="1091"/>
              </a:spcBef>
              <a:spcAft>
                <a:spcPts val="0"/>
              </a:spcAft>
              <a:buSzPts val="1400"/>
              <a:buChar char="○"/>
              <a:defRPr/>
            </a:lvl5pPr>
            <a:lvl6pPr marL="2743200" lvl="5" indent="-317500" algn="l">
              <a:lnSpc>
                <a:spcPct val="115000"/>
              </a:lnSpc>
              <a:spcBef>
                <a:spcPts val="1091"/>
              </a:spcBef>
              <a:spcAft>
                <a:spcPts val="0"/>
              </a:spcAft>
              <a:buSzPts val="1400"/>
              <a:buChar char="■"/>
              <a:defRPr/>
            </a:lvl6pPr>
            <a:lvl7pPr marL="3200400" lvl="6" indent="-317500" algn="l">
              <a:lnSpc>
                <a:spcPct val="115000"/>
              </a:lnSpc>
              <a:spcBef>
                <a:spcPts val="1091"/>
              </a:spcBef>
              <a:spcAft>
                <a:spcPts val="0"/>
              </a:spcAft>
              <a:buSzPts val="1400"/>
              <a:buChar char="●"/>
              <a:defRPr/>
            </a:lvl7pPr>
            <a:lvl8pPr marL="3657600" lvl="7" indent="-317500" algn="l">
              <a:lnSpc>
                <a:spcPct val="115000"/>
              </a:lnSpc>
              <a:spcBef>
                <a:spcPts val="1091"/>
              </a:spcBef>
              <a:spcAft>
                <a:spcPts val="0"/>
              </a:spcAft>
              <a:buSzPts val="1400"/>
              <a:buChar char="○"/>
              <a:defRPr/>
            </a:lvl8pPr>
            <a:lvl9pPr marL="4114800" lvl="8" indent="-317500" algn="l">
              <a:lnSpc>
                <a:spcPct val="115000"/>
              </a:lnSpc>
              <a:spcBef>
                <a:spcPts val="1091"/>
              </a:spcBef>
              <a:spcAft>
                <a:spcPts val="1091"/>
              </a:spcAft>
              <a:buSzPts val="1400"/>
              <a:buChar char="■"/>
              <a:defRPr/>
            </a:lvl9pPr>
          </a:lstStyle>
          <a:p>
            <a:endParaRPr/>
          </a:p>
        </p:txBody>
      </p:sp>
      <p:sp>
        <p:nvSpPr>
          <p:cNvPr id="159" name="Google Shape;159;p30"/>
          <p:cNvSpPr txBox="1">
            <a:spLocks noGrp="1"/>
          </p:cNvSpPr>
          <p:nvPr>
            <p:ph type="sldNum" idx="12"/>
          </p:nvPr>
        </p:nvSpPr>
        <p:spPr>
          <a:xfrm>
            <a:off x="11296610" y="6217623"/>
            <a:ext cx="731765" cy="524864"/>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682"/>
              <a:buFont typeface="Arial"/>
              <a:buNone/>
              <a:defRPr sz="682">
                <a:solidFill>
                  <a:schemeClr val="dk2"/>
                </a:solidFill>
                <a:latin typeface="Arial"/>
                <a:ea typeface="Arial"/>
                <a:cs typeface="Arial"/>
                <a:sym typeface="Arial"/>
              </a:defRPr>
            </a:lvl1pPr>
            <a:lvl2pPr marL="0" lvl="1" indent="0" algn="r">
              <a:buClr>
                <a:schemeClr val="dk2"/>
              </a:buClr>
              <a:buSzPts val="682"/>
              <a:buFont typeface="Arial"/>
              <a:buNone/>
              <a:defRPr sz="682">
                <a:solidFill>
                  <a:schemeClr val="dk2"/>
                </a:solidFill>
                <a:latin typeface="Arial"/>
                <a:ea typeface="Arial"/>
                <a:cs typeface="Arial"/>
                <a:sym typeface="Arial"/>
              </a:defRPr>
            </a:lvl2pPr>
            <a:lvl3pPr marL="0" lvl="2" indent="0" algn="r">
              <a:buClr>
                <a:schemeClr val="dk2"/>
              </a:buClr>
              <a:buSzPts val="682"/>
              <a:buFont typeface="Arial"/>
              <a:buNone/>
              <a:defRPr sz="682">
                <a:solidFill>
                  <a:schemeClr val="dk2"/>
                </a:solidFill>
                <a:latin typeface="Arial"/>
                <a:ea typeface="Arial"/>
                <a:cs typeface="Arial"/>
                <a:sym typeface="Arial"/>
              </a:defRPr>
            </a:lvl3pPr>
            <a:lvl4pPr marL="0" lvl="3" indent="0" algn="r">
              <a:buClr>
                <a:schemeClr val="dk2"/>
              </a:buClr>
              <a:buSzPts val="682"/>
              <a:buFont typeface="Arial"/>
              <a:buNone/>
              <a:defRPr sz="682">
                <a:solidFill>
                  <a:schemeClr val="dk2"/>
                </a:solidFill>
                <a:latin typeface="Arial"/>
                <a:ea typeface="Arial"/>
                <a:cs typeface="Arial"/>
                <a:sym typeface="Arial"/>
              </a:defRPr>
            </a:lvl4pPr>
            <a:lvl5pPr marL="0" lvl="4" indent="0" algn="r">
              <a:buClr>
                <a:schemeClr val="dk2"/>
              </a:buClr>
              <a:buSzPts val="682"/>
              <a:buFont typeface="Arial"/>
              <a:buNone/>
              <a:defRPr sz="682">
                <a:solidFill>
                  <a:schemeClr val="dk2"/>
                </a:solidFill>
                <a:latin typeface="Arial"/>
                <a:ea typeface="Arial"/>
                <a:cs typeface="Arial"/>
                <a:sym typeface="Arial"/>
              </a:defRPr>
            </a:lvl5pPr>
            <a:lvl6pPr marL="0" lvl="5" indent="0" algn="r">
              <a:buClr>
                <a:schemeClr val="dk2"/>
              </a:buClr>
              <a:buSzPts val="682"/>
              <a:buFont typeface="Arial"/>
              <a:buNone/>
              <a:defRPr sz="682">
                <a:solidFill>
                  <a:schemeClr val="dk2"/>
                </a:solidFill>
                <a:latin typeface="Arial"/>
                <a:ea typeface="Arial"/>
                <a:cs typeface="Arial"/>
                <a:sym typeface="Arial"/>
              </a:defRPr>
            </a:lvl6pPr>
            <a:lvl7pPr marL="0" lvl="6" indent="0" algn="r">
              <a:buClr>
                <a:schemeClr val="dk2"/>
              </a:buClr>
              <a:buSzPts val="682"/>
              <a:buFont typeface="Arial"/>
              <a:buNone/>
              <a:defRPr sz="682">
                <a:solidFill>
                  <a:schemeClr val="dk2"/>
                </a:solidFill>
                <a:latin typeface="Arial"/>
                <a:ea typeface="Arial"/>
                <a:cs typeface="Arial"/>
                <a:sym typeface="Arial"/>
              </a:defRPr>
            </a:lvl7pPr>
            <a:lvl8pPr marL="0" lvl="7" indent="0" algn="r">
              <a:buClr>
                <a:schemeClr val="dk2"/>
              </a:buClr>
              <a:buSzPts val="682"/>
              <a:buFont typeface="Arial"/>
              <a:buNone/>
              <a:defRPr sz="682">
                <a:solidFill>
                  <a:schemeClr val="dk2"/>
                </a:solidFill>
                <a:latin typeface="Arial"/>
                <a:ea typeface="Arial"/>
                <a:cs typeface="Arial"/>
                <a:sym typeface="Arial"/>
              </a:defRPr>
            </a:lvl8pPr>
            <a:lvl9pPr marL="0" lvl="8" indent="0" algn="r">
              <a:buClr>
                <a:schemeClr val="dk2"/>
              </a:buClr>
              <a:buSzPts val="682"/>
              <a:buFont typeface="Arial"/>
              <a:buNone/>
              <a:defRPr sz="682">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0"/>
        <p:cNvGrpSpPr/>
        <p:nvPr/>
      </p:nvGrpSpPr>
      <p:grpSpPr>
        <a:xfrm>
          <a:off x="0" y="0"/>
          <a:ext cx="0" cy="0"/>
          <a:chOff x="0" y="0"/>
          <a:chExt cx="0" cy="0"/>
        </a:xfrm>
      </p:grpSpPr>
      <p:sp>
        <p:nvSpPr>
          <p:cNvPr id="161" name="Google Shape;161;p31"/>
          <p:cNvSpPr txBox="1">
            <a:spLocks noGrp="1"/>
          </p:cNvSpPr>
          <p:nvPr>
            <p:ph type="body" idx="1"/>
          </p:nvPr>
        </p:nvSpPr>
        <p:spPr>
          <a:xfrm>
            <a:off x="415600" y="5640767"/>
            <a:ext cx="7998588" cy="806727"/>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62" name="Google Shape;162;p31"/>
          <p:cNvSpPr txBox="1">
            <a:spLocks noGrp="1"/>
          </p:cNvSpPr>
          <p:nvPr>
            <p:ph type="sldNum" idx="12"/>
          </p:nvPr>
        </p:nvSpPr>
        <p:spPr>
          <a:xfrm>
            <a:off x="11296610" y="6217623"/>
            <a:ext cx="731765" cy="524864"/>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682"/>
              <a:buFont typeface="Arial"/>
              <a:buNone/>
              <a:defRPr sz="682">
                <a:solidFill>
                  <a:schemeClr val="dk2"/>
                </a:solidFill>
                <a:latin typeface="Arial"/>
                <a:ea typeface="Arial"/>
                <a:cs typeface="Arial"/>
                <a:sym typeface="Arial"/>
              </a:defRPr>
            </a:lvl1pPr>
            <a:lvl2pPr marL="0" lvl="1" indent="0" algn="r">
              <a:buClr>
                <a:schemeClr val="dk2"/>
              </a:buClr>
              <a:buSzPts val="682"/>
              <a:buFont typeface="Arial"/>
              <a:buNone/>
              <a:defRPr sz="682">
                <a:solidFill>
                  <a:schemeClr val="dk2"/>
                </a:solidFill>
                <a:latin typeface="Arial"/>
                <a:ea typeface="Arial"/>
                <a:cs typeface="Arial"/>
                <a:sym typeface="Arial"/>
              </a:defRPr>
            </a:lvl2pPr>
            <a:lvl3pPr marL="0" lvl="2" indent="0" algn="r">
              <a:buClr>
                <a:schemeClr val="dk2"/>
              </a:buClr>
              <a:buSzPts val="682"/>
              <a:buFont typeface="Arial"/>
              <a:buNone/>
              <a:defRPr sz="682">
                <a:solidFill>
                  <a:schemeClr val="dk2"/>
                </a:solidFill>
                <a:latin typeface="Arial"/>
                <a:ea typeface="Arial"/>
                <a:cs typeface="Arial"/>
                <a:sym typeface="Arial"/>
              </a:defRPr>
            </a:lvl3pPr>
            <a:lvl4pPr marL="0" lvl="3" indent="0" algn="r">
              <a:buClr>
                <a:schemeClr val="dk2"/>
              </a:buClr>
              <a:buSzPts val="682"/>
              <a:buFont typeface="Arial"/>
              <a:buNone/>
              <a:defRPr sz="682">
                <a:solidFill>
                  <a:schemeClr val="dk2"/>
                </a:solidFill>
                <a:latin typeface="Arial"/>
                <a:ea typeface="Arial"/>
                <a:cs typeface="Arial"/>
                <a:sym typeface="Arial"/>
              </a:defRPr>
            </a:lvl4pPr>
            <a:lvl5pPr marL="0" lvl="4" indent="0" algn="r">
              <a:buClr>
                <a:schemeClr val="dk2"/>
              </a:buClr>
              <a:buSzPts val="682"/>
              <a:buFont typeface="Arial"/>
              <a:buNone/>
              <a:defRPr sz="682">
                <a:solidFill>
                  <a:schemeClr val="dk2"/>
                </a:solidFill>
                <a:latin typeface="Arial"/>
                <a:ea typeface="Arial"/>
                <a:cs typeface="Arial"/>
                <a:sym typeface="Arial"/>
              </a:defRPr>
            </a:lvl5pPr>
            <a:lvl6pPr marL="0" lvl="5" indent="0" algn="r">
              <a:buClr>
                <a:schemeClr val="dk2"/>
              </a:buClr>
              <a:buSzPts val="682"/>
              <a:buFont typeface="Arial"/>
              <a:buNone/>
              <a:defRPr sz="682">
                <a:solidFill>
                  <a:schemeClr val="dk2"/>
                </a:solidFill>
                <a:latin typeface="Arial"/>
                <a:ea typeface="Arial"/>
                <a:cs typeface="Arial"/>
                <a:sym typeface="Arial"/>
              </a:defRPr>
            </a:lvl6pPr>
            <a:lvl7pPr marL="0" lvl="6" indent="0" algn="r">
              <a:buClr>
                <a:schemeClr val="dk2"/>
              </a:buClr>
              <a:buSzPts val="682"/>
              <a:buFont typeface="Arial"/>
              <a:buNone/>
              <a:defRPr sz="682">
                <a:solidFill>
                  <a:schemeClr val="dk2"/>
                </a:solidFill>
                <a:latin typeface="Arial"/>
                <a:ea typeface="Arial"/>
                <a:cs typeface="Arial"/>
                <a:sym typeface="Arial"/>
              </a:defRPr>
            </a:lvl7pPr>
            <a:lvl8pPr marL="0" lvl="7" indent="0" algn="r">
              <a:buClr>
                <a:schemeClr val="dk2"/>
              </a:buClr>
              <a:buSzPts val="682"/>
              <a:buFont typeface="Arial"/>
              <a:buNone/>
              <a:defRPr sz="682">
                <a:solidFill>
                  <a:schemeClr val="dk2"/>
                </a:solidFill>
                <a:latin typeface="Arial"/>
                <a:ea typeface="Arial"/>
                <a:cs typeface="Arial"/>
                <a:sym typeface="Arial"/>
              </a:defRPr>
            </a:lvl8pPr>
            <a:lvl9pPr marL="0" lvl="8" indent="0" algn="r">
              <a:buClr>
                <a:schemeClr val="dk2"/>
              </a:buClr>
              <a:buSzPts val="682"/>
              <a:buFont typeface="Arial"/>
              <a:buNone/>
              <a:defRPr sz="682">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1" name="Google Shape;31;p5"/>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32" name="Google Shape;32;p5"/>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33" name="Google Shape;33;p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1pPr>
            <a:lvl2pPr marL="0" marR="0" lvl="1"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2pPr>
            <a:lvl3pPr marL="0" marR="0" lvl="2"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3pPr>
            <a:lvl4pPr marL="0" marR="0" lvl="3"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4pPr>
            <a:lvl5pPr marL="0" marR="0" lvl="4"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5pPr>
            <a:lvl6pPr marL="0" marR="0" lvl="5"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6pPr>
            <a:lvl7pPr marL="0" marR="0" lvl="6"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7pPr>
            <a:lvl8pPr marL="0" marR="0" lvl="7"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8pPr>
            <a:lvl9pPr marL="0" marR="0" lvl="8"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3"/>
        <p:cNvGrpSpPr/>
        <p:nvPr/>
      </p:nvGrpSpPr>
      <p:grpSpPr>
        <a:xfrm>
          <a:off x="0" y="0"/>
          <a:ext cx="0" cy="0"/>
          <a:chOff x="0" y="0"/>
          <a:chExt cx="0" cy="0"/>
        </a:xfrm>
      </p:grpSpPr>
      <p:sp>
        <p:nvSpPr>
          <p:cNvPr id="164" name="Google Shape;164;p32"/>
          <p:cNvSpPr txBox="1">
            <a:spLocks noGrp="1"/>
          </p:cNvSpPr>
          <p:nvPr>
            <p:ph type="title"/>
          </p:nvPr>
        </p:nvSpPr>
        <p:spPr>
          <a:xfrm>
            <a:off x="415600" y="1474834"/>
            <a:ext cx="11360941" cy="2617977"/>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8182"/>
            </a:lvl1pPr>
            <a:lvl2pPr lvl="1" algn="ctr">
              <a:lnSpc>
                <a:spcPct val="100000"/>
              </a:lnSpc>
              <a:spcBef>
                <a:spcPts val="0"/>
              </a:spcBef>
              <a:spcAft>
                <a:spcPts val="0"/>
              </a:spcAft>
              <a:buSzPts val="12000"/>
              <a:buNone/>
              <a:defRPr sz="8182"/>
            </a:lvl2pPr>
            <a:lvl3pPr lvl="2" algn="ctr">
              <a:lnSpc>
                <a:spcPct val="100000"/>
              </a:lnSpc>
              <a:spcBef>
                <a:spcPts val="0"/>
              </a:spcBef>
              <a:spcAft>
                <a:spcPts val="0"/>
              </a:spcAft>
              <a:buSzPts val="12000"/>
              <a:buNone/>
              <a:defRPr sz="8182"/>
            </a:lvl3pPr>
            <a:lvl4pPr lvl="3" algn="ctr">
              <a:lnSpc>
                <a:spcPct val="100000"/>
              </a:lnSpc>
              <a:spcBef>
                <a:spcPts val="0"/>
              </a:spcBef>
              <a:spcAft>
                <a:spcPts val="0"/>
              </a:spcAft>
              <a:buSzPts val="12000"/>
              <a:buNone/>
              <a:defRPr sz="8182"/>
            </a:lvl4pPr>
            <a:lvl5pPr lvl="4" algn="ctr">
              <a:lnSpc>
                <a:spcPct val="100000"/>
              </a:lnSpc>
              <a:spcBef>
                <a:spcPts val="0"/>
              </a:spcBef>
              <a:spcAft>
                <a:spcPts val="0"/>
              </a:spcAft>
              <a:buSzPts val="12000"/>
              <a:buNone/>
              <a:defRPr sz="8182"/>
            </a:lvl5pPr>
            <a:lvl6pPr lvl="5" algn="ctr">
              <a:lnSpc>
                <a:spcPct val="100000"/>
              </a:lnSpc>
              <a:spcBef>
                <a:spcPts val="0"/>
              </a:spcBef>
              <a:spcAft>
                <a:spcPts val="0"/>
              </a:spcAft>
              <a:buSzPts val="12000"/>
              <a:buNone/>
              <a:defRPr sz="8182"/>
            </a:lvl6pPr>
            <a:lvl7pPr lvl="6" algn="ctr">
              <a:lnSpc>
                <a:spcPct val="100000"/>
              </a:lnSpc>
              <a:spcBef>
                <a:spcPts val="0"/>
              </a:spcBef>
              <a:spcAft>
                <a:spcPts val="0"/>
              </a:spcAft>
              <a:buSzPts val="12000"/>
              <a:buNone/>
              <a:defRPr sz="8182"/>
            </a:lvl7pPr>
            <a:lvl8pPr lvl="7" algn="ctr">
              <a:lnSpc>
                <a:spcPct val="100000"/>
              </a:lnSpc>
              <a:spcBef>
                <a:spcPts val="0"/>
              </a:spcBef>
              <a:spcAft>
                <a:spcPts val="0"/>
              </a:spcAft>
              <a:buSzPts val="12000"/>
              <a:buNone/>
              <a:defRPr sz="8182"/>
            </a:lvl8pPr>
            <a:lvl9pPr lvl="8" algn="ctr">
              <a:lnSpc>
                <a:spcPct val="100000"/>
              </a:lnSpc>
              <a:spcBef>
                <a:spcPts val="0"/>
              </a:spcBef>
              <a:spcAft>
                <a:spcPts val="0"/>
              </a:spcAft>
              <a:buSzPts val="12000"/>
              <a:buNone/>
              <a:defRPr sz="8182"/>
            </a:lvl9pPr>
          </a:lstStyle>
          <a:p>
            <a:endParaRPr/>
          </a:p>
        </p:txBody>
      </p:sp>
      <p:sp>
        <p:nvSpPr>
          <p:cNvPr id="165" name="Google Shape;165;p32"/>
          <p:cNvSpPr txBox="1">
            <a:spLocks noGrp="1"/>
          </p:cNvSpPr>
          <p:nvPr>
            <p:ph type="body" idx="1"/>
          </p:nvPr>
        </p:nvSpPr>
        <p:spPr>
          <a:xfrm>
            <a:off x="415600" y="4202967"/>
            <a:ext cx="11360941" cy="1734341"/>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091"/>
              </a:spcBef>
              <a:spcAft>
                <a:spcPts val="0"/>
              </a:spcAft>
              <a:buSzPts val="1400"/>
              <a:buChar char="○"/>
              <a:defRPr/>
            </a:lvl2pPr>
            <a:lvl3pPr marL="1371600" lvl="2" indent="-317500" algn="ctr">
              <a:lnSpc>
                <a:spcPct val="115000"/>
              </a:lnSpc>
              <a:spcBef>
                <a:spcPts val="1091"/>
              </a:spcBef>
              <a:spcAft>
                <a:spcPts val="0"/>
              </a:spcAft>
              <a:buSzPts val="1400"/>
              <a:buChar char="■"/>
              <a:defRPr/>
            </a:lvl3pPr>
            <a:lvl4pPr marL="1828800" lvl="3" indent="-317500" algn="ctr">
              <a:lnSpc>
                <a:spcPct val="115000"/>
              </a:lnSpc>
              <a:spcBef>
                <a:spcPts val="1091"/>
              </a:spcBef>
              <a:spcAft>
                <a:spcPts val="0"/>
              </a:spcAft>
              <a:buSzPts val="1400"/>
              <a:buChar char="●"/>
              <a:defRPr/>
            </a:lvl4pPr>
            <a:lvl5pPr marL="2286000" lvl="4" indent="-317500" algn="ctr">
              <a:lnSpc>
                <a:spcPct val="115000"/>
              </a:lnSpc>
              <a:spcBef>
                <a:spcPts val="1091"/>
              </a:spcBef>
              <a:spcAft>
                <a:spcPts val="0"/>
              </a:spcAft>
              <a:buSzPts val="1400"/>
              <a:buChar char="○"/>
              <a:defRPr/>
            </a:lvl5pPr>
            <a:lvl6pPr marL="2743200" lvl="5" indent="-317500" algn="ctr">
              <a:lnSpc>
                <a:spcPct val="115000"/>
              </a:lnSpc>
              <a:spcBef>
                <a:spcPts val="1091"/>
              </a:spcBef>
              <a:spcAft>
                <a:spcPts val="0"/>
              </a:spcAft>
              <a:buSzPts val="1400"/>
              <a:buChar char="■"/>
              <a:defRPr/>
            </a:lvl6pPr>
            <a:lvl7pPr marL="3200400" lvl="6" indent="-317500" algn="ctr">
              <a:lnSpc>
                <a:spcPct val="115000"/>
              </a:lnSpc>
              <a:spcBef>
                <a:spcPts val="1091"/>
              </a:spcBef>
              <a:spcAft>
                <a:spcPts val="0"/>
              </a:spcAft>
              <a:buSzPts val="1400"/>
              <a:buChar char="●"/>
              <a:defRPr/>
            </a:lvl7pPr>
            <a:lvl8pPr marL="3657600" lvl="7" indent="-317500" algn="ctr">
              <a:lnSpc>
                <a:spcPct val="115000"/>
              </a:lnSpc>
              <a:spcBef>
                <a:spcPts val="1091"/>
              </a:spcBef>
              <a:spcAft>
                <a:spcPts val="0"/>
              </a:spcAft>
              <a:buSzPts val="1400"/>
              <a:buChar char="○"/>
              <a:defRPr/>
            </a:lvl8pPr>
            <a:lvl9pPr marL="4114800" lvl="8" indent="-317500" algn="ctr">
              <a:lnSpc>
                <a:spcPct val="115000"/>
              </a:lnSpc>
              <a:spcBef>
                <a:spcPts val="1091"/>
              </a:spcBef>
              <a:spcAft>
                <a:spcPts val="1091"/>
              </a:spcAft>
              <a:buSzPts val="1400"/>
              <a:buChar char="■"/>
              <a:defRPr/>
            </a:lvl9pPr>
          </a:lstStyle>
          <a:p>
            <a:endParaRPr/>
          </a:p>
        </p:txBody>
      </p:sp>
      <p:sp>
        <p:nvSpPr>
          <p:cNvPr id="166" name="Google Shape;166;p32"/>
          <p:cNvSpPr txBox="1">
            <a:spLocks noGrp="1"/>
          </p:cNvSpPr>
          <p:nvPr>
            <p:ph type="sldNum" idx="12"/>
          </p:nvPr>
        </p:nvSpPr>
        <p:spPr>
          <a:xfrm>
            <a:off x="11296610" y="6217623"/>
            <a:ext cx="731765" cy="524864"/>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682"/>
              <a:buFont typeface="Arial"/>
              <a:buNone/>
              <a:defRPr sz="682">
                <a:solidFill>
                  <a:schemeClr val="dk2"/>
                </a:solidFill>
                <a:latin typeface="Arial"/>
                <a:ea typeface="Arial"/>
                <a:cs typeface="Arial"/>
                <a:sym typeface="Arial"/>
              </a:defRPr>
            </a:lvl1pPr>
            <a:lvl2pPr marL="0" lvl="1" indent="0" algn="r">
              <a:buClr>
                <a:schemeClr val="dk2"/>
              </a:buClr>
              <a:buSzPts val="682"/>
              <a:buFont typeface="Arial"/>
              <a:buNone/>
              <a:defRPr sz="682">
                <a:solidFill>
                  <a:schemeClr val="dk2"/>
                </a:solidFill>
                <a:latin typeface="Arial"/>
                <a:ea typeface="Arial"/>
                <a:cs typeface="Arial"/>
                <a:sym typeface="Arial"/>
              </a:defRPr>
            </a:lvl2pPr>
            <a:lvl3pPr marL="0" lvl="2" indent="0" algn="r">
              <a:buClr>
                <a:schemeClr val="dk2"/>
              </a:buClr>
              <a:buSzPts val="682"/>
              <a:buFont typeface="Arial"/>
              <a:buNone/>
              <a:defRPr sz="682">
                <a:solidFill>
                  <a:schemeClr val="dk2"/>
                </a:solidFill>
                <a:latin typeface="Arial"/>
                <a:ea typeface="Arial"/>
                <a:cs typeface="Arial"/>
                <a:sym typeface="Arial"/>
              </a:defRPr>
            </a:lvl3pPr>
            <a:lvl4pPr marL="0" lvl="3" indent="0" algn="r">
              <a:buClr>
                <a:schemeClr val="dk2"/>
              </a:buClr>
              <a:buSzPts val="682"/>
              <a:buFont typeface="Arial"/>
              <a:buNone/>
              <a:defRPr sz="682">
                <a:solidFill>
                  <a:schemeClr val="dk2"/>
                </a:solidFill>
                <a:latin typeface="Arial"/>
                <a:ea typeface="Arial"/>
                <a:cs typeface="Arial"/>
                <a:sym typeface="Arial"/>
              </a:defRPr>
            </a:lvl4pPr>
            <a:lvl5pPr marL="0" lvl="4" indent="0" algn="r">
              <a:buClr>
                <a:schemeClr val="dk2"/>
              </a:buClr>
              <a:buSzPts val="682"/>
              <a:buFont typeface="Arial"/>
              <a:buNone/>
              <a:defRPr sz="682">
                <a:solidFill>
                  <a:schemeClr val="dk2"/>
                </a:solidFill>
                <a:latin typeface="Arial"/>
                <a:ea typeface="Arial"/>
                <a:cs typeface="Arial"/>
                <a:sym typeface="Arial"/>
              </a:defRPr>
            </a:lvl5pPr>
            <a:lvl6pPr marL="0" lvl="5" indent="0" algn="r">
              <a:buClr>
                <a:schemeClr val="dk2"/>
              </a:buClr>
              <a:buSzPts val="682"/>
              <a:buFont typeface="Arial"/>
              <a:buNone/>
              <a:defRPr sz="682">
                <a:solidFill>
                  <a:schemeClr val="dk2"/>
                </a:solidFill>
                <a:latin typeface="Arial"/>
                <a:ea typeface="Arial"/>
                <a:cs typeface="Arial"/>
                <a:sym typeface="Arial"/>
              </a:defRPr>
            </a:lvl6pPr>
            <a:lvl7pPr marL="0" lvl="6" indent="0" algn="r">
              <a:buClr>
                <a:schemeClr val="dk2"/>
              </a:buClr>
              <a:buSzPts val="682"/>
              <a:buFont typeface="Arial"/>
              <a:buNone/>
              <a:defRPr sz="682">
                <a:solidFill>
                  <a:schemeClr val="dk2"/>
                </a:solidFill>
                <a:latin typeface="Arial"/>
                <a:ea typeface="Arial"/>
                <a:cs typeface="Arial"/>
                <a:sym typeface="Arial"/>
              </a:defRPr>
            </a:lvl7pPr>
            <a:lvl8pPr marL="0" lvl="7" indent="0" algn="r">
              <a:buClr>
                <a:schemeClr val="dk2"/>
              </a:buClr>
              <a:buSzPts val="682"/>
              <a:buFont typeface="Arial"/>
              <a:buNone/>
              <a:defRPr sz="682">
                <a:solidFill>
                  <a:schemeClr val="dk2"/>
                </a:solidFill>
                <a:latin typeface="Arial"/>
                <a:ea typeface="Arial"/>
                <a:cs typeface="Arial"/>
                <a:sym typeface="Arial"/>
              </a:defRPr>
            </a:lvl8pPr>
            <a:lvl9pPr marL="0" lvl="8" indent="0" algn="r">
              <a:buClr>
                <a:schemeClr val="dk2"/>
              </a:buClr>
              <a:buSzPts val="682"/>
              <a:buFont typeface="Arial"/>
              <a:buNone/>
              <a:defRPr sz="682">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7"/>
        <p:cNvGrpSpPr/>
        <p:nvPr/>
      </p:nvGrpSpPr>
      <p:grpSpPr>
        <a:xfrm>
          <a:off x="0" y="0"/>
          <a:ext cx="0" cy="0"/>
          <a:chOff x="0" y="0"/>
          <a:chExt cx="0" cy="0"/>
        </a:xfrm>
      </p:grpSpPr>
      <p:sp>
        <p:nvSpPr>
          <p:cNvPr id="168" name="Google Shape;168;p33"/>
          <p:cNvSpPr txBox="1">
            <a:spLocks noGrp="1"/>
          </p:cNvSpPr>
          <p:nvPr>
            <p:ph type="sldNum" idx="12"/>
          </p:nvPr>
        </p:nvSpPr>
        <p:spPr>
          <a:xfrm>
            <a:off x="11296610" y="6217623"/>
            <a:ext cx="731765" cy="524864"/>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682"/>
              <a:buFont typeface="Arial"/>
              <a:buNone/>
              <a:defRPr sz="682">
                <a:solidFill>
                  <a:schemeClr val="dk2"/>
                </a:solidFill>
                <a:latin typeface="Arial"/>
                <a:ea typeface="Arial"/>
                <a:cs typeface="Arial"/>
                <a:sym typeface="Arial"/>
              </a:defRPr>
            </a:lvl1pPr>
            <a:lvl2pPr marL="0" lvl="1" indent="0" algn="r">
              <a:buClr>
                <a:schemeClr val="dk2"/>
              </a:buClr>
              <a:buSzPts val="682"/>
              <a:buFont typeface="Arial"/>
              <a:buNone/>
              <a:defRPr sz="682">
                <a:solidFill>
                  <a:schemeClr val="dk2"/>
                </a:solidFill>
                <a:latin typeface="Arial"/>
                <a:ea typeface="Arial"/>
                <a:cs typeface="Arial"/>
                <a:sym typeface="Arial"/>
              </a:defRPr>
            </a:lvl2pPr>
            <a:lvl3pPr marL="0" lvl="2" indent="0" algn="r">
              <a:buClr>
                <a:schemeClr val="dk2"/>
              </a:buClr>
              <a:buSzPts val="682"/>
              <a:buFont typeface="Arial"/>
              <a:buNone/>
              <a:defRPr sz="682">
                <a:solidFill>
                  <a:schemeClr val="dk2"/>
                </a:solidFill>
                <a:latin typeface="Arial"/>
                <a:ea typeface="Arial"/>
                <a:cs typeface="Arial"/>
                <a:sym typeface="Arial"/>
              </a:defRPr>
            </a:lvl3pPr>
            <a:lvl4pPr marL="0" lvl="3" indent="0" algn="r">
              <a:buClr>
                <a:schemeClr val="dk2"/>
              </a:buClr>
              <a:buSzPts val="682"/>
              <a:buFont typeface="Arial"/>
              <a:buNone/>
              <a:defRPr sz="682">
                <a:solidFill>
                  <a:schemeClr val="dk2"/>
                </a:solidFill>
                <a:latin typeface="Arial"/>
                <a:ea typeface="Arial"/>
                <a:cs typeface="Arial"/>
                <a:sym typeface="Arial"/>
              </a:defRPr>
            </a:lvl4pPr>
            <a:lvl5pPr marL="0" lvl="4" indent="0" algn="r">
              <a:buClr>
                <a:schemeClr val="dk2"/>
              </a:buClr>
              <a:buSzPts val="682"/>
              <a:buFont typeface="Arial"/>
              <a:buNone/>
              <a:defRPr sz="682">
                <a:solidFill>
                  <a:schemeClr val="dk2"/>
                </a:solidFill>
                <a:latin typeface="Arial"/>
                <a:ea typeface="Arial"/>
                <a:cs typeface="Arial"/>
                <a:sym typeface="Arial"/>
              </a:defRPr>
            </a:lvl5pPr>
            <a:lvl6pPr marL="0" lvl="5" indent="0" algn="r">
              <a:buClr>
                <a:schemeClr val="dk2"/>
              </a:buClr>
              <a:buSzPts val="682"/>
              <a:buFont typeface="Arial"/>
              <a:buNone/>
              <a:defRPr sz="682">
                <a:solidFill>
                  <a:schemeClr val="dk2"/>
                </a:solidFill>
                <a:latin typeface="Arial"/>
                <a:ea typeface="Arial"/>
                <a:cs typeface="Arial"/>
                <a:sym typeface="Arial"/>
              </a:defRPr>
            </a:lvl6pPr>
            <a:lvl7pPr marL="0" lvl="6" indent="0" algn="r">
              <a:buClr>
                <a:schemeClr val="dk2"/>
              </a:buClr>
              <a:buSzPts val="682"/>
              <a:buFont typeface="Arial"/>
              <a:buNone/>
              <a:defRPr sz="682">
                <a:solidFill>
                  <a:schemeClr val="dk2"/>
                </a:solidFill>
                <a:latin typeface="Arial"/>
                <a:ea typeface="Arial"/>
                <a:cs typeface="Arial"/>
                <a:sym typeface="Arial"/>
              </a:defRPr>
            </a:lvl7pPr>
            <a:lvl8pPr marL="0" lvl="7" indent="0" algn="r">
              <a:buClr>
                <a:schemeClr val="dk2"/>
              </a:buClr>
              <a:buSzPts val="682"/>
              <a:buFont typeface="Arial"/>
              <a:buNone/>
              <a:defRPr sz="682">
                <a:solidFill>
                  <a:schemeClr val="dk2"/>
                </a:solidFill>
                <a:latin typeface="Arial"/>
                <a:ea typeface="Arial"/>
                <a:cs typeface="Arial"/>
                <a:sym typeface="Arial"/>
              </a:defRPr>
            </a:lvl8pPr>
            <a:lvl9pPr marL="0" lvl="8" indent="0" algn="r">
              <a:buClr>
                <a:schemeClr val="dk2"/>
              </a:buClr>
              <a:buSzPts val="682"/>
              <a:buFont typeface="Arial"/>
              <a:buNone/>
              <a:defRPr sz="682">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orizontal Imag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rgbClr val="5878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ctrTitle"/>
          </p:nvPr>
        </p:nvSpPr>
        <p:spPr>
          <a:xfrm>
            <a:off x="474228" y="2525497"/>
            <a:ext cx="11243544" cy="1289081"/>
          </a:xfrm>
        </p:spPr>
        <p:txBody>
          <a:bodyPr/>
          <a:lstStyle>
            <a:lvl1pPr>
              <a:defRPr>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828800" y="3814578"/>
            <a:ext cx="8534400" cy="398316"/>
          </a:xfrm>
        </p:spPr>
        <p:txBody>
          <a:bodyPr/>
          <a:lstStyle>
            <a:lvl1pPr marL="0" indent="0" algn="ctr">
              <a:buNone/>
              <a:defRPr>
                <a:solidFill>
                  <a:srgbClr val="FFD954"/>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8" name="Content Placeholder 2"/>
          <p:cNvSpPr>
            <a:spLocks noGrp="1"/>
          </p:cNvSpPr>
          <p:nvPr>
            <p:ph sz="half" idx="13"/>
          </p:nvPr>
        </p:nvSpPr>
        <p:spPr>
          <a:xfrm>
            <a:off x="0" y="1"/>
            <a:ext cx="12192000" cy="2525496"/>
          </a:xfrm>
        </p:spPr>
        <p:txBody>
          <a:bodyPr/>
          <a:lstStyle>
            <a:lvl1pPr>
              <a:defRPr sz="3733"/>
            </a:lvl1pPr>
            <a:lvl2pPr>
              <a:defRPr sz="3200"/>
            </a:lvl2pPr>
            <a:lvl3pPr>
              <a:defRPr sz="2667"/>
            </a:lvl3pPr>
            <a:lvl4pPr>
              <a:defRPr sz="2400"/>
            </a:lvl4pPr>
            <a:lvl5pPr marL="2438339" indent="0">
              <a:buNone/>
              <a:defRPr sz="2400"/>
            </a:lvl5pPr>
            <a:lvl6pPr>
              <a:defRPr sz="2400"/>
            </a:lvl6pPr>
            <a:lvl7pPr>
              <a:defRPr sz="2400"/>
            </a:lvl7pPr>
            <a:lvl8pPr>
              <a:defRPr sz="2400"/>
            </a:lvl8pPr>
            <a:lvl9pPr>
              <a:defRPr sz="2400"/>
            </a:lvl9pPr>
          </a:lstStyle>
          <a:p>
            <a:pPr lvl="4"/>
            <a:endParaRPr lang="en-US" dirty="0"/>
          </a:p>
        </p:txBody>
      </p:sp>
      <p:sp>
        <p:nvSpPr>
          <p:cNvPr id="11" name="Slide Number Placeholder 5"/>
          <p:cNvSpPr>
            <a:spLocks noGrp="1"/>
          </p:cNvSpPr>
          <p:nvPr>
            <p:ph type="sldNum" sz="quarter" idx="4"/>
          </p:nvPr>
        </p:nvSpPr>
        <p:spPr>
          <a:xfrm>
            <a:off x="9262008" y="6356351"/>
            <a:ext cx="2844800" cy="365125"/>
          </a:xfrm>
          <a:prstGeom prst="rect">
            <a:avLst/>
          </a:prstGeom>
        </p:spPr>
        <p:txBody>
          <a:bodyPr/>
          <a:lstStyle>
            <a:lvl1pPr algn="r">
              <a:defRPr sz="2400" b="1">
                <a:solidFill>
                  <a:schemeClr val="bg1">
                    <a:alpha val="38000"/>
                  </a:schemeClr>
                </a:solidFill>
                <a:latin typeface="Georgia"/>
                <a:cs typeface="Georgia"/>
              </a:defRPr>
            </a:lvl1pPr>
          </a:lstStyle>
          <a:p>
            <a:fld id="{5239D5B8-6E90-6F4C-80D1-D7073F9CBB0D}" type="slidenum">
              <a:rPr lang="en-US" smtClean="0"/>
              <a:pPr/>
              <a:t>‹#›</a:t>
            </a:fld>
            <a:endParaRPr lang="en-US" dirty="0"/>
          </a:p>
        </p:txBody>
      </p:sp>
      <p:sp>
        <p:nvSpPr>
          <p:cNvPr id="18" name="Content Placeholder 17"/>
          <p:cNvSpPr>
            <a:spLocks noGrp="1"/>
          </p:cNvSpPr>
          <p:nvPr>
            <p:ph sz="quarter" idx="14" hasCustomPrompt="1"/>
          </p:nvPr>
        </p:nvSpPr>
        <p:spPr>
          <a:xfrm>
            <a:off x="4709584" y="8467"/>
            <a:ext cx="2794000" cy="338667"/>
          </a:xfrm>
          <a:solidFill>
            <a:srgbClr val="F5972F"/>
          </a:solidFill>
        </p:spPr>
        <p:txBody>
          <a:bodyPr>
            <a:normAutofit/>
          </a:bodyPr>
          <a:lstStyle>
            <a:lvl1pPr>
              <a:defRPr sz="1200">
                <a:solidFill>
                  <a:srgbClr val="FFFFFF"/>
                </a:solidFill>
              </a:defRPr>
            </a:lvl1pPr>
          </a:lstStyle>
          <a:p>
            <a:pPr lvl="0"/>
            <a:r>
              <a:rPr lang="en-US" dirty="0"/>
              <a:t>section</a:t>
            </a:r>
          </a:p>
        </p:txBody>
      </p:sp>
      <p:sp>
        <p:nvSpPr>
          <p:cNvPr id="20" name="Text Placeholder 19"/>
          <p:cNvSpPr>
            <a:spLocks noGrp="1"/>
          </p:cNvSpPr>
          <p:nvPr>
            <p:ph type="body" sz="quarter" idx="15" hasCustomPrompt="1"/>
          </p:nvPr>
        </p:nvSpPr>
        <p:spPr>
          <a:xfrm>
            <a:off x="1828800" y="4436533"/>
            <a:ext cx="8534400" cy="2076451"/>
          </a:xfrm>
        </p:spPr>
        <p:txBody>
          <a:bodyPr/>
          <a:lstStyle/>
          <a:p>
            <a:pPr lvl="1"/>
            <a:r>
              <a:rPr lang="en-US" dirty="0"/>
              <a:t>Second level</a:t>
            </a:r>
          </a:p>
          <a:p>
            <a:pPr lvl="2"/>
            <a:r>
              <a:rPr lang="en-US" dirty="0"/>
              <a:t>Third level</a:t>
            </a:r>
          </a:p>
        </p:txBody>
      </p:sp>
    </p:spTree>
    <p:extLst>
      <p:ext uri="{BB962C8B-B14F-4D97-AF65-F5344CB8AC3E}">
        <p14:creationId xmlns:p14="http://schemas.microsoft.com/office/powerpoint/2010/main" val="13688392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ertical Image">
    <p:spTree>
      <p:nvGrpSpPr>
        <p:cNvPr id="1" name=""/>
        <p:cNvGrpSpPr/>
        <p:nvPr/>
      </p:nvGrpSpPr>
      <p:grpSpPr>
        <a:xfrm>
          <a:off x="0" y="0"/>
          <a:ext cx="0" cy="0"/>
          <a:chOff x="0" y="0"/>
          <a:chExt cx="0" cy="0"/>
        </a:xfrm>
      </p:grpSpPr>
      <p:sp>
        <p:nvSpPr>
          <p:cNvPr id="2" name="Title 1"/>
          <p:cNvSpPr>
            <a:spLocks noGrp="1"/>
          </p:cNvSpPr>
          <p:nvPr>
            <p:ph type="ctrTitle"/>
          </p:nvPr>
        </p:nvSpPr>
        <p:spPr>
          <a:xfrm>
            <a:off x="4639759" y="610334"/>
            <a:ext cx="7078012" cy="1980583"/>
          </a:xfrm>
        </p:spPr>
        <p:txBody>
          <a:bodyPr/>
          <a:lstStyle>
            <a:lvl1pPr algn="l">
              <a:defRPr>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4673057" y="2591227"/>
            <a:ext cx="6454761" cy="398316"/>
          </a:xfrm>
        </p:spPr>
        <p:txBody>
          <a:bodyPr/>
          <a:lstStyle>
            <a:lvl1pPr marL="0" indent="0" algn="l">
              <a:buNone/>
              <a:defRPr>
                <a:solidFill>
                  <a:srgbClr val="FFD954"/>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8" name="Content Placeholder 2"/>
          <p:cNvSpPr>
            <a:spLocks noGrp="1"/>
          </p:cNvSpPr>
          <p:nvPr>
            <p:ph sz="half" idx="13"/>
          </p:nvPr>
        </p:nvSpPr>
        <p:spPr>
          <a:xfrm>
            <a:off x="1" y="8354"/>
            <a:ext cx="4349959" cy="6849647"/>
          </a:xfrm>
        </p:spPr>
        <p:txBody>
          <a:bodyPr/>
          <a:lstStyle>
            <a:lvl1pPr>
              <a:defRPr sz="3733"/>
            </a:lvl1pPr>
            <a:lvl2pPr>
              <a:defRPr sz="3200"/>
            </a:lvl2pPr>
            <a:lvl3pPr>
              <a:defRPr sz="2667"/>
            </a:lvl3pPr>
            <a:lvl4pPr>
              <a:defRPr sz="2400"/>
            </a:lvl4pPr>
            <a:lvl5pPr marL="2438339" indent="0">
              <a:buNone/>
              <a:defRPr sz="2400"/>
            </a:lvl5pPr>
            <a:lvl6pPr>
              <a:defRPr sz="2400"/>
            </a:lvl6pPr>
            <a:lvl7pPr>
              <a:defRPr sz="2400"/>
            </a:lvl7pPr>
            <a:lvl8pPr>
              <a:defRPr sz="2400"/>
            </a:lvl8pPr>
            <a:lvl9pPr>
              <a:defRPr sz="2400"/>
            </a:lvl9pPr>
          </a:lstStyle>
          <a:p>
            <a:pPr lvl="4"/>
            <a:endParaRPr lang="en-US" dirty="0"/>
          </a:p>
        </p:txBody>
      </p:sp>
      <p:sp>
        <p:nvSpPr>
          <p:cNvPr id="11" name="Slide Number Placeholder 5"/>
          <p:cNvSpPr>
            <a:spLocks noGrp="1"/>
          </p:cNvSpPr>
          <p:nvPr>
            <p:ph type="sldNum" sz="quarter" idx="4"/>
          </p:nvPr>
        </p:nvSpPr>
        <p:spPr>
          <a:xfrm>
            <a:off x="9262008" y="6356351"/>
            <a:ext cx="2844800" cy="365125"/>
          </a:xfrm>
          <a:prstGeom prst="rect">
            <a:avLst/>
          </a:prstGeom>
        </p:spPr>
        <p:txBody>
          <a:bodyPr/>
          <a:lstStyle>
            <a:lvl1pPr algn="r">
              <a:defRPr sz="2400" b="1">
                <a:solidFill>
                  <a:schemeClr val="bg1">
                    <a:alpha val="38000"/>
                  </a:schemeClr>
                </a:solidFill>
                <a:latin typeface="Georgia"/>
                <a:cs typeface="Georgia"/>
              </a:defRPr>
            </a:lvl1pPr>
          </a:lstStyle>
          <a:p>
            <a:fld id="{5239D5B8-6E90-6F4C-80D1-D7073F9CBB0D}" type="slidenum">
              <a:rPr lang="en-US" smtClean="0"/>
              <a:pPr/>
              <a:t>‹#›</a:t>
            </a:fld>
            <a:endParaRPr lang="en-US" dirty="0"/>
          </a:p>
        </p:txBody>
      </p:sp>
      <p:sp>
        <p:nvSpPr>
          <p:cNvPr id="5" name="Text Placeholder 4"/>
          <p:cNvSpPr>
            <a:spLocks noGrp="1"/>
          </p:cNvSpPr>
          <p:nvPr>
            <p:ph type="body" sz="quarter" idx="14" hasCustomPrompt="1"/>
          </p:nvPr>
        </p:nvSpPr>
        <p:spPr>
          <a:xfrm>
            <a:off x="4715933" y="3213101"/>
            <a:ext cx="5562600" cy="2908300"/>
          </a:xfrm>
        </p:spPr>
        <p:txBody>
          <a:bodyPr/>
          <a:lstStyle>
            <a:lvl2pPr marL="0" indent="-341367">
              <a:spcBef>
                <a:spcPts val="0"/>
              </a:spcBef>
              <a:buFont typeface="+mj-lt"/>
              <a:buAutoNum type="arabicPeriod"/>
              <a:defRPr sz="2133" b="1" i="0"/>
            </a:lvl2pPr>
            <a:lvl3pPr marL="670543" indent="-182875">
              <a:buFont typeface="Arial"/>
              <a:buChar char="•"/>
              <a:defRPr sz="1600">
                <a:latin typeface="Arial"/>
              </a:defRPr>
            </a:lvl3pPr>
          </a:lstStyle>
          <a:p>
            <a:pPr lvl="1"/>
            <a:r>
              <a:rPr lang="en-US" dirty="0"/>
              <a:t>Second level</a:t>
            </a:r>
          </a:p>
          <a:p>
            <a:pPr lvl="2"/>
            <a:r>
              <a:rPr lang="en-US" dirty="0"/>
              <a:t>Third level</a:t>
            </a:r>
          </a:p>
        </p:txBody>
      </p:sp>
      <p:sp>
        <p:nvSpPr>
          <p:cNvPr id="16" name="Content Placeholder 17"/>
          <p:cNvSpPr>
            <a:spLocks noGrp="1"/>
          </p:cNvSpPr>
          <p:nvPr>
            <p:ph sz="quarter" idx="15" hasCustomPrompt="1"/>
          </p:nvPr>
        </p:nvSpPr>
        <p:spPr>
          <a:xfrm>
            <a:off x="4709584" y="8467"/>
            <a:ext cx="2794000" cy="338667"/>
          </a:xfrm>
          <a:solidFill>
            <a:srgbClr val="F5972F"/>
          </a:solidFill>
        </p:spPr>
        <p:txBody>
          <a:bodyPr>
            <a:normAutofit/>
          </a:bodyPr>
          <a:lstStyle>
            <a:lvl1pPr>
              <a:defRPr sz="1200">
                <a:solidFill>
                  <a:srgbClr val="FFFFFF"/>
                </a:solidFill>
              </a:defRPr>
            </a:lvl1pPr>
          </a:lstStyle>
          <a:p>
            <a:pPr lvl="0"/>
            <a:r>
              <a:rPr lang="en-US" dirty="0"/>
              <a:t>section</a:t>
            </a:r>
          </a:p>
        </p:txBody>
      </p:sp>
    </p:spTree>
    <p:extLst>
      <p:ext uri="{BB962C8B-B14F-4D97-AF65-F5344CB8AC3E}">
        <p14:creationId xmlns:p14="http://schemas.microsoft.com/office/powerpoint/2010/main" val="595108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Vertical Imag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rgbClr val="877F7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ctrTitle"/>
          </p:nvPr>
        </p:nvSpPr>
        <p:spPr>
          <a:xfrm>
            <a:off x="4639759" y="610334"/>
            <a:ext cx="7078012" cy="1980583"/>
          </a:xfrm>
        </p:spPr>
        <p:txBody>
          <a:bodyPr/>
          <a:lstStyle>
            <a:lvl1pPr algn="l">
              <a:defRPr>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4673057" y="2591227"/>
            <a:ext cx="6454761" cy="398316"/>
          </a:xfrm>
        </p:spPr>
        <p:txBody>
          <a:bodyPr/>
          <a:lstStyle>
            <a:lvl1pPr marL="0" indent="0" algn="l">
              <a:buNone/>
              <a:defRPr>
                <a:solidFill>
                  <a:srgbClr val="FFD954"/>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8" name="Content Placeholder 2"/>
          <p:cNvSpPr>
            <a:spLocks noGrp="1"/>
          </p:cNvSpPr>
          <p:nvPr>
            <p:ph sz="half" idx="13"/>
          </p:nvPr>
        </p:nvSpPr>
        <p:spPr>
          <a:xfrm>
            <a:off x="1" y="8354"/>
            <a:ext cx="4349959" cy="6849647"/>
          </a:xfrm>
        </p:spPr>
        <p:txBody>
          <a:bodyPr/>
          <a:lstStyle>
            <a:lvl1pPr>
              <a:defRPr sz="3733"/>
            </a:lvl1pPr>
            <a:lvl2pPr>
              <a:defRPr sz="3200"/>
            </a:lvl2pPr>
            <a:lvl3pPr>
              <a:defRPr sz="2667"/>
            </a:lvl3pPr>
            <a:lvl4pPr>
              <a:defRPr sz="2400"/>
            </a:lvl4pPr>
            <a:lvl5pPr marL="2438339" indent="0">
              <a:buNone/>
              <a:defRPr sz="2400"/>
            </a:lvl5pPr>
            <a:lvl6pPr>
              <a:defRPr sz="2400"/>
            </a:lvl6pPr>
            <a:lvl7pPr>
              <a:defRPr sz="2400"/>
            </a:lvl7pPr>
            <a:lvl8pPr>
              <a:defRPr sz="2400"/>
            </a:lvl8pPr>
            <a:lvl9pPr>
              <a:defRPr sz="2400"/>
            </a:lvl9pPr>
          </a:lstStyle>
          <a:p>
            <a:pPr lvl="4"/>
            <a:endParaRPr lang="en-US" dirty="0"/>
          </a:p>
        </p:txBody>
      </p:sp>
      <p:sp>
        <p:nvSpPr>
          <p:cNvPr id="11" name="Slide Number Placeholder 5"/>
          <p:cNvSpPr>
            <a:spLocks noGrp="1"/>
          </p:cNvSpPr>
          <p:nvPr>
            <p:ph type="sldNum" sz="quarter" idx="4"/>
          </p:nvPr>
        </p:nvSpPr>
        <p:spPr>
          <a:xfrm>
            <a:off x="9262008" y="6356351"/>
            <a:ext cx="2844800" cy="365125"/>
          </a:xfrm>
          <a:prstGeom prst="rect">
            <a:avLst/>
          </a:prstGeom>
        </p:spPr>
        <p:txBody>
          <a:bodyPr/>
          <a:lstStyle>
            <a:lvl1pPr algn="r">
              <a:defRPr sz="2400" b="1">
                <a:solidFill>
                  <a:schemeClr val="bg1">
                    <a:alpha val="38000"/>
                  </a:schemeClr>
                </a:solidFill>
                <a:latin typeface="Georgia"/>
                <a:cs typeface="Georgia"/>
              </a:defRPr>
            </a:lvl1pPr>
          </a:lstStyle>
          <a:p>
            <a:fld id="{5239D5B8-6E90-6F4C-80D1-D7073F9CBB0D}" type="slidenum">
              <a:rPr lang="en-US" smtClean="0"/>
              <a:pPr/>
              <a:t>‹#›</a:t>
            </a:fld>
            <a:endParaRPr lang="en-US" dirty="0"/>
          </a:p>
        </p:txBody>
      </p:sp>
      <p:sp>
        <p:nvSpPr>
          <p:cNvPr id="5" name="Text Placeholder 4"/>
          <p:cNvSpPr>
            <a:spLocks noGrp="1"/>
          </p:cNvSpPr>
          <p:nvPr>
            <p:ph type="body" sz="quarter" idx="14" hasCustomPrompt="1"/>
          </p:nvPr>
        </p:nvSpPr>
        <p:spPr>
          <a:xfrm>
            <a:off x="4715933" y="3213101"/>
            <a:ext cx="5562600" cy="2908300"/>
          </a:xfrm>
        </p:spPr>
        <p:txBody>
          <a:bodyPr/>
          <a:lstStyle>
            <a:lvl2pPr marL="0" indent="-341367">
              <a:spcBef>
                <a:spcPts val="0"/>
              </a:spcBef>
              <a:buFont typeface="+mj-lt"/>
              <a:buAutoNum type="arabicPeriod"/>
              <a:defRPr sz="2133" b="1" i="0"/>
            </a:lvl2pPr>
            <a:lvl3pPr marL="670543" indent="-182875">
              <a:buFont typeface="Arial"/>
              <a:buChar char="•"/>
              <a:defRPr sz="1600">
                <a:latin typeface="Arial"/>
              </a:defRPr>
            </a:lvl3pPr>
          </a:lstStyle>
          <a:p>
            <a:pPr lvl="1"/>
            <a:r>
              <a:rPr lang="en-US" dirty="0"/>
              <a:t>Second level</a:t>
            </a:r>
          </a:p>
          <a:p>
            <a:pPr lvl="2"/>
            <a:r>
              <a:rPr lang="en-US" dirty="0"/>
              <a:t>Third level</a:t>
            </a:r>
          </a:p>
        </p:txBody>
      </p:sp>
      <p:sp>
        <p:nvSpPr>
          <p:cNvPr id="16" name="Content Placeholder 17"/>
          <p:cNvSpPr>
            <a:spLocks noGrp="1"/>
          </p:cNvSpPr>
          <p:nvPr>
            <p:ph sz="quarter" idx="15" hasCustomPrompt="1"/>
          </p:nvPr>
        </p:nvSpPr>
        <p:spPr>
          <a:xfrm>
            <a:off x="4709584" y="8467"/>
            <a:ext cx="2794000" cy="338667"/>
          </a:xfrm>
          <a:solidFill>
            <a:srgbClr val="F5972F"/>
          </a:solidFill>
        </p:spPr>
        <p:txBody>
          <a:bodyPr>
            <a:normAutofit/>
          </a:bodyPr>
          <a:lstStyle>
            <a:lvl1pPr>
              <a:defRPr sz="1200">
                <a:solidFill>
                  <a:srgbClr val="FFFFFF"/>
                </a:solidFill>
              </a:defRPr>
            </a:lvl1pPr>
          </a:lstStyle>
          <a:p>
            <a:pPr lvl="0"/>
            <a:r>
              <a:rPr lang="en-US" dirty="0"/>
              <a:t>section</a:t>
            </a:r>
          </a:p>
        </p:txBody>
      </p:sp>
    </p:spTree>
    <p:extLst>
      <p:ext uri="{BB962C8B-B14F-4D97-AF65-F5344CB8AC3E}">
        <p14:creationId xmlns:p14="http://schemas.microsoft.com/office/powerpoint/2010/main" val="2269719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6" name="Google Shape;36;p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1pPr>
            <a:lvl2pPr marL="0" marR="0" lvl="1"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2pPr>
            <a:lvl3pPr marL="0" marR="0" lvl="2"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3pPr>
            <a:lvl4pPr marL="0" marR="0" lvl="3"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4pPr>
            <a:lvl5pPr marL="0" marR="0" lvl="4"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5pPr>
            <a:lvl6pPr marL="0" marR="0" lvl="5"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6pPr>
            <a:lvl7pPr marL="0" marR="0" lvl="6"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7pPr>
            <a:lvl8pPr marL="0" marR="0" lvl="7"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8pPr>
            <a:lvl9pPr marL="0" marR="0" lvl="8"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39" name="Google Shape;39;p7"/>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40" name="Google Shape;40;p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1pPr>
            <a:lvl2pPr marL="0" marR="0" lvl="1"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2pPr>
            <a:lvl3pPr marL="0" marR="0" lvl="2"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3pPr>
            <a:lvl4pPr marL="0" marR="0" lvl="3"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4pPr>
            <a:lvl5pPr marL="0" marR="0" lvl="4"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5pPr>
            <a:lvl6pPr marL="0" marR="0" lvl="5"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6pPr>
            <a:lvl7pPr marL="0" marR="0" lvl="6"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7pPr>
            <a:lvl8pPr marL="0" marR="0" lvl="7"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8pPr>
            <a:lvl9pPr marL="0" marR="0" lvl="8"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43" name="Google Shape;43;p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1pPr>
            <a:lvl2pPr marL="0" marR="0" lvl="1"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2pPr>
            <a:lvl3pPr marL="0" marR="0" lvl="2"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3pPr>
            <a:lvl4pPr marL="0" marR="0" lvl="3"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4pPr>
            <a:lvl5pPr marL="0" marR="0" lvl="4"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5pPr>
            <a:lvl6pPr marL="0" marR="0" lvl="5"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6pPr>
            <a:lvl7pPr marL="0" marR="0" lvl="6"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7pPr>
            <a:lvl8pPr marL="0" marR="0" lvl="7"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8pPr>
            <a:lvl9pPr marL="0" marR="0" lvl="8"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6" name="Google Shape;46;p9"/>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47" name="Google Shape;47;p9"/>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8" name="Google Shape;48;p9"/>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49" name="Google Shape;49;p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1pPr>
            <a:lvl2pPr marL="0" marR="0" lvl="1"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2pPr>
            <a:lvl3pPr marL="0" marR="0" lvl="2"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3pPr>
            <a:lvl4pPr marL="0" marR="0" lvl="3"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4pPr>
            <a:lvl5pPr marL="0" marR="0" lvl="4"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5pPr>
            <a:lvl6pPr marL="0" marR="0" lvl="5"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6pPr>
            <a:lvl7pPr marL="0" marR="0" lvl="6"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7pPr>
            <a:lvl8pPr marL="0" marR="0" lvl="7"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8pPr>
            <a:lvl9pPr marL="0" marR="0" lvl="8"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sp>
        <p:nvSpPr>
          <p:cNvPr id="51" name="Google Shape;51;p10"/>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Autofit/>
          </a:bodyPr>
          <a:lstStyle>
            <a:lvl1pPr marL="457200" lvl="0" indent="-228600" algn="l">
              <a:lnSpc>
                <a:spcPct val="100000"/>
              </a:lnSpc>
              <a:spcBef>
                <a:spcPts val="0"/>
              </a:spcBef>
              <a:spcAft>
                <a:spcPts val="0"/>
              </a:spcAft>
              <a:buSzPts val="2400"/>
              <a:buNone/>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52" name="Google Shape;52;p1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1pPr>
            <a:lvl2pPr marL="0" marR="0" lvl="1"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2pPr>
            <a:lvl3pPr marL="0" marR="0" lvl="2"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3pPr>
            <a:lvl4pPr marL="0" marR="0" lvl="3"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4pPr>
            <a:lvl5pPr marL="0" marR="0" lvl="4"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5pPr>
            <a:lvl6pPr marL="0" marR="0" lvl="5"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6pPr>
            <a:lvl7pPr marL="0" marR="0" lvl="6"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7pPr>
            <a:lvl8pPr marL="0" marR="0" lvl="7"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8pPr>
            <a:lvl9pPr marL="0" marR="0" lvl="8"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415600" y="1474833"/>
            <a:ext cx="11360700" cy="26181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endParaRPr/>
          </a:p>
        </p:txBody>
      </p:sp>
      <p:sp>
        <p:nvSpPr>
          <p:cNvPr id="55" name="Google Shape;55;p11"/>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56" name="Google Shape;56;p1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1pPr>
            <a:lvl2pPr marL="0" marR="0" lvl="1"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2pPr>
            <a:lvl3pPr marL="0" marR="0" lvl="2"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3pPr>
            <a:lvl4pPr marL="0" marR="0" lvl="3"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4pPr>
            <a:lvl5pPr marL="0" marR="0" lvl="4"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5pPr>
            <a:lvl6pPr marL="0" marR="0" lvl="5"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6pPr>
            <a:lvl7pPr marL="0" marR="0" lvl="6"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7pPr>
            <a:lvl8pPr marL="0" marR="0" lvl="7"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8pPr>
            <a:lvl9pPr marL="0" marR="0" lvl="8" indent="0" algn="r">
              <a:spcBef>
                <a:spcPts val="0"/>
              </a:spcBef>
              <a:spcAft>
                <a:spcPts val="0"/>
              </a:spcAft>
              <a:buClr>
                <a:schemeClr val="dk2"/>
              </a:buClr>
              <a:buSzPts val="1300"/>
              <a:buFont typeface="Arial"/>
              <a:buNone/>
              <a:defRPr sz="13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4.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2" name="Google Shape;12;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
        <p:cNvGrpSpPr/>
        <p:nvPr/>
      </p:nvGrpSpPr>
      <p:grpSpPr>
        <a:xfrm>
          <a:off x="0" y="0"/>
          <a:ext cx="0" cy="0"/>
          <a:chOff x="0" y="0"/>
          <a:chExt cx="0" cy="0"/>
        </a:xfrm>
      </p:grpSpPr>
      <p:sp>
        <p:nvSpPr>
          <p:cNvPr id="60" name="Google Shape;60;p13"/>
          <p:cNvSpPr/>
          <p:nvPr/>
        </p:nvSpPr>
        <p:spPr>
          <a:xfrm>
            <a:off x="0" y="0"/>
            <a:ext cx="12192000" cy="6858000"/>
          </a:xfrm>
          <a:prstGeom prst="rect">
            <a:avLst/>
          </a:prstGeom>
          <a:solidFill>
            <a:srgbClr val="587879"/>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61" name="Google Shape;61;p13"/>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FFFFFF"/>
              </a:buClr>
              <a:buSzPts val="4800"/>
              <a:buFont typeface="Georgia"/>
              <a:buNone/>
              <a:defRPr sz="4800" b="1" i="0" u="none" strike="noStrike" cap="none">
                <a:solidFill>
                  <a:srgbClr val="FFFFFF"/>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2" name="Google Shape;62;p1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228600" algn="ctr" rtl="0">
              <a:spcBef>
                <a:spcPts val="373"/>
              </a:spcBef>
              <a:spcAft>
                <a:spcPts val="0"/>
              </a:spcAft>
              <a:buClr>
                <a:srgbClr val="FFD954"/>
              </a:buClr>
              <a:buSzPts val="1867"/>
              <a:buFont typeface="Arial Black"/>
              <a:buNone/>
              <a:defRPr sz="1867" b="0" i="0" u="none" strike="noStrike" cap="none">
                <a:solidFill>
                  <a:srgbClr val="FFD954"/>
                </a:solidFill>
                <a:latin typeface="Arial Black"/>
                <a:ea typeface="Arial Black"/>
                <a:cs typeface="Arial Black"/>
                <a:sym typeface="Arial Black"/>
              </a:defRPr>
            </a:lvl1pPr>
            <a:lvl2pPr marL="914400" marR="0" lvl="1" indent="-381000" algn="l" rtl="0">
              <a:spcBef>
                <a:spcPts val="480"/>
              </a:spcBef>
              <a:spcAft>
                <a:spcPts val="0"/>
              </a:spcAft>
              <a:buClr>
                <a:schemeClr val="lt1"/>
              </a:buClr>
              <a:buSzPts val="2400"/>
              <a:buFont typeface="Calibri"/>
              <a:buAutoNum type="arabicPeriod"/>
              <a:defRPr sz="2400" b="1" i="0" u="none" strike="noStrike" cap="none">
                <a:solidFill>
                  <a:schemeClr val="lt1"/>
                </a:solidFill>
                <a:latin typeface="Georgia"/>
                <a:ea typeface="Georgia"/>
                <a:cs typeface="Georgia"/>
                <a:sym typeface="Georgia"/>
              </a:defRPr>
            </a:lvl2pPr>
            <a:lvl3pPr marL="1371600" marR="0" lvl="2" indent="-347154" algn="l" rtl="0">
              <a:spcBef>
                <a:spcPts val="373"/>
              </a:spcBef>
              <a:spcAft>
                <a:spcPts val="0"/>
              </a:spcAft>
              <a:buClr>
                <a:schemeClr val="lt1"/>
              </a:buClr>
              <a:buSzPts val="1867"/>
              <a:buFont typeface="Arial"/>
              <a:buChar char="•"/>
              <a:defRPr sz="1867" b="0" i="0" u="none" strike="noStrike" cap="none">
                <a:solidFill>
                  <a:schemeClr val="lt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63" name="Google Shape;63;p13"/>
          <p:cNvSpPr txBox="1">
            <a:spLocks noGrp="1"/>
          </p:cNvSpPr>
          <p:nvPr>
            <p:ph type="sldNum" idx="12"/>
          </p:nvPr>
        </p:nvSpPr>
        <p:spPr>
          <a:xfrm>
            <a:off x="9262008" y="6356351"/>
            <a:ext cx="284480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2400" b="1" i="0" u="none" strike="noStrike" cap="none">
                <a:solidFill>
                  <a:schemeClr val="lt1"/>
                </a:solidFill>
                <a:latin typeface="Georgia"/>
                <a:ea typeface="Georgia"/>
                <a:cs typeface="Georgia"/>
                <a:sym typeface="Georgia"/>
              </a:defRPr>
            </a:lvl1pPr>
            <a:lvl2pPr marL="0" marR="0" lvl="1" indent="0" algn="r" rtl="0">
              <a:spcBef>
                <a:spcPts val="0"/>
              </a:spcBef>
              <a:buNone/>
              <a:defRPr sz="2400" b="1" i="0" u="none" strike="noStrike" cap="none">
                <a:solidFill>
                  <a:schemeClr val="lt1"/>
                </a:solidFill>
                <a:latin typeface="Georgia"/>
                <a:ea typeface="Georgia"/>
                <a:cs typeface="Georgia"/>
                <a:sym typeface="Georgia"/>
              </a:defRPr>
            </a:lvl2pPr>
            <a:lvl3pPr marL="0" marR="0" lvl="2" indent="0" algn="r" rtl="0">
              <a:spcBef>
                <a:spcPts val="0"/>
              </a:spcBef>
              <a:buNone/>
              <a:defRPr sz="2400" b="1" i="0" u="none" strike="noStrike" cap="none">
                <a:solidFill>
                  <a:schemeClr val="lt1"/>
                </a:solidFill>
                <a:latin typeface="Georgia"/>
                <a:ea typeface="Georgia"/>
                <a:cs typeface="Georgia"/>
                <a:sym typeface="Georgia"/>
              </a:defRPr>
            </a:lvl3pPr>
            <a:lvl4pPr marL="0" marR="0" lvl="3" indent="0" algn="r" rtl="0">
              <a:spcBef>
                <a:spcPts val="0"/>
              </a:spcBef>
              <a:buNone/>
              <a:defRPr sz="2400" b="1" i="0" u="none" strike="noStrike" cap="none">
                <a:solidFill>
                  <a:schemeClr val="lt1"/>
                </a:solidFill>
                <a:latin typeface="Georgia"/>
                <a:ea typeface="Georgia"/>
                <a:cs typeface="Georgia"/>
                <a:sym typeface="Georgia"/>
              </a:defRPr>
            </a:lvl4pPr>
            <a:lvl5pPr marL="0" marR="0" lvl="4" indent="0" algn="r" rtl="0">
              <a:spcBef>
                <a:spcPts val="0"/>
              </a:spcBef>
              <a:buNone/>
              <a:defRPr sz="2400" b="1" i="0" u="none" strike="noStrike" cap="none">
                <a:solidFill>
                  <a:schemeClr val="lt1"/>
                </a:solidFill>
                <a:latin typeface="Georgia"/>
                <a:ea typeface="Georgia"/>
                <a:cs typeface="Georgia"/>
                <a:sym typeface="Georgia"/>
              </a:defRPr>
            </a:lvl5pPr>
            <a:lvl6pPr marL="0" marR="0" lvl="5" indent="0" algn="r" rtl="0">
              <a:spcBef>
                <a:spcPts val="0"/>
              </a:spcBef>
              <a:buNone/>
              <a:defRPr sz="2400" b="1" i="0" u="none" strike="noStrike" cap="none">
                <a:solidFill>
                  <a:schemeClr val="lt1"/>
                </a:solidFill>
                <a:latin typeface="Georgia"/>
                <a:ea typeface="Georgia"/>
                <a:cs typeface="Georgia"/>
                <a:sym typeface="Georgia"/>
              </a:defRPr>
            </a:lvl6pPr>
            <a:lvl7pPr marL="0" marR="0" lvl="6" indent="0" algn="r" rtl="0">
              <a:spcBef>
                <a:spcPts val="0"/>
              </a:spcBef>
              <a:buNone/>
              <a:defRPr sz="2400" b="1" i="0" u="none" strike="noStrike" cap="none">
                <a:solidFill>
                  <a:schemeClr val="lt1"/>
                </a:solidFill>
                <a:latin typeface="Georgia"/>
                <a:ea typeface="Georgia"/>
                <a:cs typeface="Georgia"/>
                <a:sym typeface="Georgia"/>
              </a:defRPr>
            </a:lvl7pPr>
            <a:lvl8pPr marL="0" marR="0" lvl="7" indent="0" algn="r" rtl="0">
              <a:spcBef>
                <a:spcPts val="0"/>
              </a:spcBef>
              <a:buNone/>
              <a:defRPr sz="2400" b="1" i="0" u="none" strike="noStrike" cap="none">
                <a:solidFill>
                  <a:schemeClr val="lt1"/>
                </a:solidFill>
                <a:latin typeface="Georgia"/>
                <a:ea typeface="Georgia"/>
                <a:cs typeface="Georgia"/>
                <a:sym typeface="Georgia"/>
              </a:defRPr>
            </a:lvl8pPr>
            <a:lvl9pPr marL="0" marR="0" lvl="8" indent="0" algn="r" rtl="0">
              <a:spcBef>
                <a:spcPts val="0"/>
              </a:spcBef>
              <a:buNone/>
              <a:defRPr sz="2400" b="1" i="0" u="none" strike="noStrike" cap="none">
                <a:solidFill>
                  <a:schemeClr val="lt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99"/>
        <p:cNvGrpSpPr/>
        <p:nvPr/>
      </p:nvGrpSpPr>
      <p:grpSpPr>
        <a:xfrm>
          <a:off x="0" y="0"/>
          <a:ext cx="0" cy="0"/>
          <a:chOff x="0" y="0"/>
          <a:chExt cx="0" cy="0"/>
        </a:xfrm>
      </p:grpSpPr>
      <p:sp>
        <p:nvSpPr>
          <p:cNvPr id="100" name="Google Shape;100;p19"/>
          <p:cNvSpPr/>
          <p:nvPr/>
        </p:nvSpPr>
        <p:spPr>
          <a:xfrm>
            <a:off x="0" y="0"/>
            <a:ext cx="12192000" cy="6858000"/>
          </a:xfrm>
          <a:prstGeom prst="rect">
            <a:avLst/>
          </a:prstGeom>
          <a:solidFill>
            <a:srgbClr val="587879"/>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1" name="Google Shape;101;p1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FFFFFF"/>
              </a:buClr>
              <a:buSzPts val="4800"/>
              <a:buFont typeface="Georgia"/>
              <a:buNone/>
              <a:defRPr sz="4800" b="1" i="0" u="none" strike="noStrike" cap="none">
                <a:solidFill>
                  <a:srgbClr val="FFFFFF"/>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2" name="Google Shape;102;p19"/>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228600" algn="ctr" rtl="0">
              <a:spcBef>
                <a:spcPts val="373"/>
              </a:spcBef>
              <a:spcAft>
                <a:spcPts val="0"/>
              </a:spcAft>
              <a:buClr>
                <a:srgbClr val="FFD954"/>
              </a:buClr>
              <a:buSzPts val="1867"/>
              <a:buFont typeface="Arial Black"/>
              <a:buNone/>
              <a:defRPr sz="1867" b="0" i="0" u="none" strike="noStrike" cap="none">
                <a:solidFill>
                  <a:srgbClr val="FFD954"/>
                </a:solidFill>
                <a:latin typeface="Arial Black"/>
                <a:ea typeface="Arial Black"/>
                <a:cs typeface="Arial Black"/>
                <a:sym typeface="Arial Black"/>
              </a:defRPr>
            </a:lvl1pPr>
            <a:lvl2pPr marL="914400" marR="0" lvl="1" indent="-381000" algn="l" rtl="0">
              <a:spcBef>
                <a:spcPts val="480"/>
              </a:spcBef>
              <a:spcAft>
                <a:spcPts val="0"/>
              </a:spcAft>
              <a:buClr>
                <a:schemeClr val="lt1"/>
              </a:buClr>
              <a:buSzPts val="2400"/>
              <a:buFont typeface="Calibri"/>
              <a:buAutoNum type="arabicPeriod"/>
              <a:defRPr sz="2400" b="1" i="0" u="none" strike="noStrike" cap="none">
                <a:solidFill>
                  <a:schemeClr val="lt1"/>
                </a:solidFill>
                <a:latin typeface="Georgia"/>
                <a:ea typeface="Georgia"/>
                <a:cs typeface="Georgia"/>
                <a:sym typeface="Georgia"/>
              </a:defRPr>
            </a:lvl2pPr>
            <a:lvl3pPr marL="1371600" marR="0" lvl="2" indent="-347154" algn="l" rtl="0">
              <a:spcBef>
                <a:spcPts val="373"/>
              </a:spcBef>
              <a:spcAft>
                <a:spcPts val="0"/>
              </a:spcAft>
              <a:buClr>
                <a:schemeClr val="lt1"/>
              </a:buClr>
              <a:buSzPts val="1867"/>
              <a:buFont typeface="Arial"/>
              <a:buChar char="•"/>
              <a:defRPr sz="1867" b="0" i="0" u="none" strike="noStrike" cap="none">
                <a:solidFill>
                  <a:schemeClr val="lt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03" name="Google Shape;103;p19"/>
          <p:cNvSpPr txBox="1">
            <a:spLocks noGrp="1"/>
          </p:cNvSpPr>
          <p:nvPr>
            <p:ph type="sldNum" idx="12"/>
          </p:nvPr>
        </p:nvSpPr>
        <p:spPr>
          <a:xfrm>
            <a:off x="9262008" y="6356351"/>
            <a:ext cx="284480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2400" b="1" i="0" u="none" strike="noStrike" cap="none">
                <a:solidFill>
                  <a:schemeClr val="lt1"/>
                </a:solidFill>
                <a:latin typeface="Georgia"/>
                <a:ea typeface="Georgia"/>
                <a:cs typeface="Georgia"/>
                <a:sym typeface="Georgia"/>
              </a:defRPr>
            </a:lvl1pPr>
            <a:lvl2pPr marL="0" marR="0" lvl="1" indent="0" algn="r" rtl="0">
              <a:spcBef>
                <a:spcPts val="0"/>
              </a:spcBef>
              <a:buNone/>
              <a:defRPr sz="2400" b="1" i="0" u="none" strike="noStrike" cap="none">
                <a:solidFill>
                  <a:schemeClr val="lt1"/>
                </a:solidFill>
                <a:latin typeface="Georgia"/>
                <a:ea typeface="Georgia"/>
                <a:cs typeface="Georgia"/>
                <a:sym typeface="Georgia"/>
              </a:defRPr>
            </a:lvl2pPr>
            <a:lvl3pPr marL="0" marR="0" lvl="2" indent="0" algn="r" rtl="0">
              <a:spcBef>
                <a:spcPts val="0"/>
              </a:spcBef>
              <a:buNone/>
              <a:defRPr sz="2400" b="1" i="0" u="none" strike="noStrike" cap="none">
                <a:solidFill>
                  <a:schemeClr val="lt1"/>
                </a:solidFill>
                <a:latin typeface="Georgia"/>
                <a:ea typeface="Georgia"/>
                <a:cs typeface="Georgia"/>
                <a:sym typeface="Georgia"/>
              </a:defRPr>
            </a:lvl3pPr>
            <a:lvl4pPr marL="0" marR="0" lvl="3" indent="0" algn="r" rtl="0">
              <a:spcBef>
                <a:spcPts val="0"/>
              </a:spcBef>
              <a:buNone/>
              <a:defRPr sz="2400" b="1" i="0" u="none" strike="noStrike" cap="none">
                <a:solidFill>
                  <a:schemeClr val="lt1"/>
                </a:solidFill>
                <a:latin typeface="Georgia"/>
                <a:ea typeface="Georgia"/>
                <a:cs typeface="Georgia"/>
                <a:sym typeface="Georgia"/>
              </a:defRPr>
            </a:lvl4pPr>
            <a:lvl5pPr marL="0" marR="0" lvl="4" indent="0" algn="r" rtl="0">
              <a:spcBef>
                <a:spcPts val="0"/>
              </a:spcBef>
              <a:buNone/>
              <a:defRPr sz="2400" b="1" i="0" u="none" strike="noStrike" cap="none">
                <a:solidFill>
                  <a:schemeClr val="lt1"/>
                </a:solidFill>
                <a:latin typeface="Georgia"/>
                <a:ea typeface="Georgia"/>
                <a:cs typeface="Georgia"/>
                <a:sym typeface="Georgia"/>
              </a:defRPr>
            </a:lvl5pPr>
            <a:lvl6pPr marL="0" marR="0" lvl="5" indent="0" algn="r" rtl="0">
              <a:spcBef>
                <a:spcPts val="0"/>
              </a:spcBef>
              <a:buNone/>
              <a:defRPr sz="2400" b="1" i="0" u="none" strike="noStrike" cap="none">
                <a:solidFill>
                  <a:schemeClr val="lt1"/>
                </a:solidFill>
                <a:latin typeface="Georgia"/>
                <a:ea typeface="Georgia"/>
                <a:cs typeface="Georgia"/>
                <a:sym typeface="Georgia"/>
              </a:defRPr>
            </a:lvl6pPr>
            <a:lvl7pPr marL="0" marR="0" lvl="6" indent="0" algn="r" rtl="0">
              <a:spcBef>
                <a:spcPts val="0"/>
              </a:spcBef>
              <a:buNone/>
              <a:defRPr sz="2400" b="1" i="0" u="none" strike="noStrike" cap="none">
                <a:solidFill>
                  <a:schemeClr val="lt1"/>
                </a:solidFill>
                <a:latin typeface="Georgia"/>
                <a:ea typeface="Georgia"/>
                <a:cs typeface="Georgia"/>
                <a:sym typeface="Georgia"/>
              </a:defRPr>
            </a:lvl7pPr>
            <a:lvl8pPr marL="0" marR="0" lvl="7" indent="0" algn="r" rtl="0">
              <a:spcBef>
                <a:spcPts val="0"/>
              </a:spcBef>
              <a:buNone/>
              <a:defRPr sz="2400" b="1" i="0" u="none" strike="noStrike" cap="none">
                <a:solidFill>
                  <a:schemeClr val="lt1"/>
                </a:solidFill>
                <a:latin typeface="Georgia"/>
                <a:ea typeface="Georgia"/>
                <a:cs typeface="Georgia"/>
                <a:sym typeface="Georgia"/>
              </a:defRPr>
            </a:lvl8pPr>
            <a:lvl9pPr marL="0" marR="0" lvl="8" indent="0" algn="r" rtl="0">
              <a:spcBef>
                <a:spcPts val="0"/>
              </a:spcBef>
              <a:buNone/>
              <a:defRPr sz="2400" b="1" i="0" u="none" strike="noStrike" cap="none">
                <a:solidFill>
                  <a:schemeClr val="lt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81" r:id="rId4"/>
    <p:sldLayoutId id="2147483682" r:id="rId5"/>
    <p:sldLayoutId id="214748368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
        <p:cNvGrpSpPr/>
        <p:nvPr/>
      </p:nvGrpSpPr>
      <p:grpSpPr>
        <a:xfrm>
          <a:off x="0" y="0"/>
          <a:ext cx="0" cy="0"/>
          <a:chOff x="0" y="0"/>
          <a:chExt cx="0" cy="0"/>
        </a:xfrm>
      </p:grpSpPr>
      <p:sp>
        <p:nvSpPr>
          <p:cNvPr id="128" name="Google Shape;128;p23"/>
          <p:cNvSpPr txBox="1">
            <a:spLocks noGrp="1"/>
          </p:cNvSpPr>
          <p:nvPr>
            <p:ph type="title"/>
          </p:nvPr>
        </p:nvSpPr>
        <p:spPr>
          <a:xfrm>
            <a:off x="415600" y="593367"/>
            <a:ext cx="11360941" cy="763568"/>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29" name="Google Shape;129;p23"/>
          <p:cNvSpPr txBox="1">
            <a:spLocks noGrp="1"/>
          </p:cNvSpPr>
          <p:nvPr>
            <p:ph type="body" idx="1"/>
          </p:nvPr>
        </p:nvSpPr>
        <p:spPr>
          <a:xfrm>
            <a:off x="415600" y="1536634"/>
            <a:ext cx="11360941" cy="4555227"/>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955"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955"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955"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955"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955"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955"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955"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955" b="0" i="0" u="none" strike="noStrike" cap="none">
                <a:solidFill>
                  <a:schemeClr val="dk2"/>
                </a:solidFill>
                <a:latin typeface="Arial"/>
                <a:ea typeface="Arial"/>
                <a:cs typeface="Arial"/>
                <a:sym typeface="Arial"/>
              </a:defRPr>
            </a:lvl9pPr>
          </a:lstStyle>
          <a:p>
            <a:endParaRPr/>
          </a:p>
        </p:txBody>
      </p:sp>
      <p:sp>
        <p:nvSpPr>
          <p:cNvPr id="130" name="Google Shape;130;p23"/>
          <p:cNvSpPr txBox="1">
            <a:spLocks noGrp="1"/>
          </p:cNvSpPr>
          <p:nvPr>
            <p:ph type="sldNum" idx="12"/>
          </p:nvPr>
        </p:nvSpPr>
        <p:spPr>
          <a:xfrm>
            <a:off x="11296610" y="6217623"/>
            <a:ext cx="731765" cy="524864"/>
          </a:xfrm>
          <a:prstGeom prst="rect">
            <a:avLst/>
          </a:prstGeom>
          <a:noFill/>
          <a:ln>
            <a:noFill/>
          </a:ln>
        </p:spPr>
        <p:txBody>
          <a:bodyPr spcFirstLastPara="1" wrap="square" lIns="91425" tIns="91425" rIns="91425" bIns="91425" anchor="ctr" anchorCtr="0">
            <a:noAutofit/>
          </a:bodyPr>
          <a:lstStyle>
            <a:lvl1pPr marL="0" marR="0" lvl="0" indent="0" algn="r" rtl="0">
              <a:buClr>
                <a:schemeClr val="dk2"/>
              </a:buClr>
              <a:buSzPts val="682"/>
              <a:buFont typeface="Arial"/>
              <a:buNone/>
              <a:defRPr sz="682">
                <a:solidFill>
                  <a:schemeClr val="dk2"/>
                </a:solidFill>
                <a:latin typeface="Arial"/>
                <a:ea typeface="Arial"/>
                <a:cs typeface="Arial"/>
                <a:sym typeface="Arial"/>
              </a:defRPr>
            </a:lvl1pPr>
            <a:lvl2pPr marL="0" marR="0" lvl="1" indent="0" algn="r" rtl="0">
              <a:buClr>
                <a:schemeClr val="dk2"/>
              </a:buClr>
              <a:buSzPts val="682"/>
              <a:buFont typeface="Arial"/>
              <a:buNone/>
              <a:defRPr sz="682">
                <a:solidFill>
                  <a:schemeClr val="dk2"/>
                </a:solidFill>
                <a:latin typeface="Arial"/>
                <a:ea typeface="Arial"/>
                <a:cs typeface="Arial"/>
                <a:sym typeface="Arial"/>
              </a:defRPr>
            </a:lvl2pPr>
            <a:lvl3pPr marL="0" marR="0" lvl="2" indent="0" algn="r" rtl="0">
              <a:buClr>
                <a:schemeClr val="dk2"/>
              </a:buClr>
              <a:buSzPts val="682"/>
              <a:buFont typeface="Arial"/>
              <a:buNone/>
              <a:defRPr sz="682">
                <a:solidFill>
                  <a:schemeClr val="dk2"/>
                </a:solidFill>
                <a:latin typeface="Arial"/>
                <a:ea typeface="Arial"/>
                <a:cs typeface="Arial"/>
                <a:sym typeface="Arial"/>
              </a:defRPr>
            </a:lvl3pPr>
            <a:lvl4pPr marL="0" marR="0" lvl="3" indent="0" algn="r" rtl="0">
              <a:buClr>
                <a:schemeClr val="dk2"/>
              </a:buClr>
              <a:buSzPts val="682"/>
              <a:buFont typeface="Arial"/>
              <a:buNone/>
              <a:defRPr sz="682">
                <a:solidFill>
                  <a:schemeClr val="dk2"/>
                </a:solidFill>
                <a:latin typeface="Arial"/>
                <a:ea typeface="Arial"/>
                <a:cs typeface="Arial"/>
                <a:sym typeface="Arial"/>
              </a:defRPr>
            </a:lvl4pPr>
            <a:lvl5pPr marL="0" marR="0" lvl="4" indent="0" algn="r" rtl="0">
              <a:buClr>
                <a:schemeClr val="dk2"/>
              </a:buClr>
              <a:buSzPts val="682"/>
              <a:buFont typeface="Arial"/>
              <a:buNone/>
              <a:defRPr sz="682">
                <a:solidFill>
                  <a:schemeClr val="dk2"/>
                </a:solidFill>
                <a:latin typeface="Arial"/>
                <a:ea typeface="Arial"/>
                <a:cs typeface="Arial"/>
                <a:sym typeface="Arial"/>
              </a:defRPr>
            </a:lvl5pPr>
            <a:lvl6pPr marL="0" marR="0" lvl="5" indent="0" algn="r" rtl="0">
              <a:buClr>
                <a:schemeClr val="dk2"/>
              </a:buClr>
              <a:buSzPts val="682"/>
              <a:buFont typeface="Arial"/>
              <a:buNone/>
              <a:defRPr sz="682">
                <a:solidFill>
                  <a:schemeClr val="dk2"/>
                </a:solidFill>
                <a:latin typeface="Arial"/>
                <a:ea typeface="Arial"/>
                <a:cs typeface="Arial"/>
                <a:sym typeface="Arial"/>
              </a:defRPr>
            </a:lvl6pPr>
            <a:lvl7pPr marL="0" marR="0" lvl="6" indent="0" algn="r" rtl="0">
              <a:buClr>
                <a:schemeClr val="dk2"/>
              </a:buClr>
              <a:buSzPts val="682"/>
              <a:buFont typeface="Arial"/>
              <a:buNone/>
              <a:defRPr sz="682">
                <a:solidFill>
                  <a:schemeClr val="dk2"/>
                </a:solidFill>
                <a:latin typeface="Arial"/>
                <a:ea typeface="Arial"/>
                <a:cs typeface="Arial"/>
                <a:sym typeface="Arial"/>
              </a:defRPr>
            </a:lvl7pPr>
            <a:lvl8pPr marL="0" marR="0" lvl="7" indent="0" algn="r" rtl="0">
              <a:buClr>
                <a:schemeClr val="dk2"/>
              </a:buClr>
              <a:buSzPts val="682"/>
              <a:buFont typeface="Arial"/>
              <a:buNone/>
              <a:defRPr sz="682">
                <a:solidFill>
                  <a:schemeClr val="dk2"/>
                </a:solidFill>
                <a:latin typeface="Arial"/>
                <a:ea typeface="Arial"/>
                <a:cs typeface="Arial"/>
                <a:sym typeface="Arial"/>
              </a:defRPr>
            </a:lvl8pPr>
            <a:lvl9pPr marL="0" marR="0" lvl="8" indent="0" algn="r" rtl="0">
              <a:buClr>
                <a:schemeClr val="dk2"/>
              </a:buClr>
              <a:buSzPts val="682"/>
              <a:buFont typeface="Arial"/>
              <a:buNone/>
              <a:defRPr sz="682">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5878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Horizontal: Headline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err="1"/>
              <a:t>Subheadline</a:t>
            </a:r>
            <a:r>
              <a:rPr lang="en-US" dirty="0"/>
              <a:t> text style</a:t>
            </a:r>
          </a:p>
          <a:p>
            <a:pPr lvl="1"/>
            <a:r>
              <a:rPr lang="en-US" dirty="0"/>
              <a:t>Second level</a:t>
            </a:r>
          </a:p>
          <a:p>
            <a:pPr lvl="2"/>
            <a:r>
              <a:rPr lang="en-US" dirty="0"/>
              <a:t>Third level</a:t>
            </a:r>
          </a:p>
        </p:txBody>
      </p:sp>
      <p:sp>
        <p:nvSpPr>
          <p:cNvPr id="9" name="Slide Number Placeholder 5"/>
          <p:cNvSpPr>
            <a:spLocks noGrp="1"/>
          </p:cNvSpPr>
          <p:nvPr>
            <p:ph type="sldNum" sz="quarter" idx="4"/>
          </p:nvPr>
        </p:nvSpPr>
        <p:spPr>
          <a:xfrm>
            <a:off x="9262008" y="6356351"/>
            <a:ext cx="2844800" cy="365125"/>
          </a:xfrm>
          <a:prstGeom prst="rect">
            <a:avLst/>
          </a:prstGeom>
        </p:spPr>
        <p:txBody>
          <a:bodyPr/>
          <a:lstStyle>
            <a:lvl1pPr algn="r">
              <a:defRPr sz="2400" b="1">
                <a:solidFill>
                  <a:schemeClr val="bg1">
                    <a:alpha val="38000"/>
                  </a:schemeClr>
                </a:solidFill>
                <a:latin typeface="Georgia"/>
                <a:cs typeface="Georgia"/>
              </a:defRPr>
            </a:lvl1pPr>
          </a:lstStyle>
          <a:p>
            <a:fld id="{5239D5B8-6E90-6F4C-80D1-D7073F9CBB0D}" type="slidenum">
              <a:rPr lang="en-US" smtClean="0"/>
              <a:pPr/>
              <a:t>‹#›</a:t>
            </a:fld>
            <a:endParaRPr lang="en-US" dirty="0"/>
          </a:p>
        </p:txBody>
      </p:sp>
    </p:spTree>
    <p:extLst>
      <p:ext uri="{BB962C8B-B14F-4D97-AF65-F5344CB8AC3E}">
        <p14:creationId xmlns:p14="http://schemas.microsoft.com/office/powerpoint/2010/main" val="229180624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Lst>
  <p:txStyles>
    <p:titleStyle>
      <a:lvl1pPr algn="ctr" defTabSz="609585" rtl="0" eaLnBrk="1" latinLnBrk="0" hangingPunct="1">
        <a:spcBef>
          <a:spcPct val="0"/>
        </a:spcBef>
        <a:buNone/>
        <a:defRPr sz="4800" b="1" kern="1200" baseline="0">
          <a:solidFill>
            <a:srgbClr val="FFFFFF"/>
          </a:solidFill>
          <a:latin typeface="Georgia"/>
          <a:ea typeface="+mj-ea"/>
          <a:cs typeface="Georgia"/>
        </a:defRPr>
      </a:lvl1pPr>
    </p:titleStyle>
    <p:bodyStyle>
      <a:lvl1pPr marL="0" indent="0" algn="ctr" defTabSz="609585" rtl="0" eaLnBrk="1" latinLnBrk="0" hangingPunct="1">
        <a:spcBef>
          <a:spcPct val="20000"/>
        </a:spcBef>
        <a:buFontTx/>
        <a:buNone/>
        <a:defRPr sz="1867" kern="1200" cap="all" spc="53">
          <a:solidFill>
            <a:srgbClr val="FFD954"/>
          </a:solidFill>
          <a:latin typeface="Arial Black"/>
          <a:ea typeface="+mn-ea"/>
          <a:cs typeface="Arial Black"/>
        </a:defRPr>
      </a:lvl1pPr>
      <a:lvl2pPr marL="1066773" indent="-457189" algn="l" defTabSz="609585" rtl="0" eaLnBrk="1" latinLnBrk="0" hangingPunct="1">
        <a:spcBef>
          <a:spcPct val="20000"/>
        </a:spcBef>
        <a:buFont typeface="+mj-lt"/>
        <a:buAutoNum type="arabicPeriod"/>
        <a:defRPr sz="2400" b="1" i="0" kern="1200">
          <a:solidFill>
            <a:schemeClr val="bg1"/>
          </a:solidFill>
          <a:latin typeface="Georgia"/>
          <a:ea typeface="+mn-ea"/>
          <a:cs typeface="Georgia"/>
        </a:defRPr>
      </a:lvl2pPr>
      <a:lvl3pPr marL="1523962" indent="-304792" algn="l" defTabSz="609585" rtl="0" eaLnBrk="1" latinLnBrk="0" hangingPunct="1">
        <a:spcBef>
          <a:spcPct val="20000"/>
        </a:spcBef>
        <a:buFont typeface="Arial"/>
        <a:buChar char="•"/>
        <a:defRPr sz="1867" kern="1200">
          <a:solidFill>
            <a:schemeClr val="bg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0.JPG"/><Relationship Id="rId5" Type="http://schemas.openxmlformats.org/officeDocument/2006/relationships/image" Target="../media/image7.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1.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4"/>
          <p:cNvSpPr/>
          <p:nvPr/>
        </p:nvSpPr>
        <p:spPr>
          <a:xfrm>
            <a:off x="25400" y="0"/>
            <a:ext cx="12192000" cy="69087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4" name="Google Shape;174;p34"/>
          <p:cNvPicPr preferRelativeResize="0"/>
          <p:nvPr/>
        </p:nvPicPr>
        <p:blipFill rotWithShape="1">
          <a:blip r:embed="rId3">
            <a:alphaModFix amt="35000"/>
          </a:blip>
          <a:srcRect t="5487" b="58881"/>
          <a:stretch/>
        </p:blipFill>
        <p:spPr>
          <a:xfrm>
            <a:off x="0" y="0"/>
            <a:ext cx="12192000" cy="6908699"/>
          </a:xfrm>
          <a:prstGeom prst="rect">
            <a:avLst/>
          </a:prstGeom>
          <a:noFill/>
          <a:ln>
            <a:noFill/>
          </a:ln>
        </p:spPr>
      </p:pic>
      <p:cxnSp>
        <p:nvCxnSpPr>
          <p:cNvPr id="175" name="Google Shape;175;p34"/>
          <p:cNvCxnSpPr/>
          <p:nvPr/>
        </p:nvCxnSpPr>
        <p:spPr>
          <a:xfrm flipH="1">
            <a:off x="2014625" y="55200"/>
            <a:ext cx="27600" cy="2359500"/>
          </a:xfrm>
          <a:prstGeom prst="straightConnector1">
            <a:avLst/>
          </a:prstGeom>
          <a:noFill/>
          <a:ln w="114300" cap="flat" cmpd="sng">
            <a:solidFill>
              <a:schemeClr val="accent1"/>
            </a:solidFill>
            <a:prstDash val="solid"/>
            <a:round/>
            <a:headEnd type="none" w="sm" len="sm"/>
            <a:tailEnd type="none" w="sm" len="sm"/>
          </a:ln>
        </p:spPr>
      </p:cxnSp>
      <p:cxnSp>
        <p:nvCxnSpPr>
          <p:cNvPr id="176" name="Google Shape;176;p34"/>
          <p:cNvCxnSpPr/>
          <p:nvPr/>
        </p:nvCxnSpPr>
        <p:spPr>
          <a:xfrm>
            <a:off x="9099989" y="875903"/>
            <a:ext cx="3117411" cy="0"/>
          </a:xfrm>
          <a:prstGeom prst="straightConnector1">
            <a:avLst/>
          </a:prstGeom>
          <a:noFill/>
          <a:ln w="114300" cap="flat" cmpd="sng">
            <a:solidFill>
              <a:schemeClr val="accent1"/>
            </a:solidFill>
            <a:prstDash val="solid"/>
            <a:round/>
            <a:headEnd type="none" w="sm" len="sm"/>
            <a:tailEnd type="none" w="sm" len="sm"/>
          </a:ln>
        </p:spPr>
      </p:cxnSp>
      <p:cxnSp>
        <p:nvCxnSpPr>
          <p:cNvPr id="177" name="Google Shape;177;p34"/>
          <p:cNvCxnSpPr/>
          <p:nvPr/>
        </p:nvCxnSpPr>
        <p:spPr>
          <a:xfrm flipH="1">
            <a:off x="1629475" y="55200"/>
            <a:ext cx="27600" cy="2359500"/>
          </a:xfrm>
          <a:prstGeom prst="straightConnector1">
            <a:avLst/>
          </a:prstGeom>
          <a:noFill/>
          <a:ln w="38100" cap="flat" cmpd="sng">
            <a:solidFill>
              <a:schemeClr val="accent1"/>
            </a:solidFill>
            <a:prstDash val="solid"/>
            <a:round/>
            <a:headEnd type="none" w="sm" len="sm"/>
            <a:tailEnd type="none" w="sm" len="sm"/>
          </a:ln>
        </p:spPr>
      </p:cxnSp>
      <p:sp>
        <p:nvSpPr>
          <p:cNvPr id="178" name="Google Shape;178;p34"/>
          <p:cNvSpPr txBox="1"/>
          <p:nvPr/>
        </p:nvSpPr>
        <p:spPr>
          <a:xfrm>
            <a:off x="2290755" y="211975"/>
            <a:ext cx="9220800" cy="182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D954"/>
              </a:buClr>
              <a:buSzPts val="3200"/>
              <a:buFont typeface="Arial"/>
              <a:buNone/>
            </a:pPr>
            <a:r>
              <a:rPr lang="en-US" sz="32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79" name="Google Shape;179;p34"/>
          <p:cNvSpPr txBox="1"/>
          <p:nvPr/>
        </p:nvSpPr>
        <p:spPr>
          <a:xfrm>
            <a:off x="3679079" y="1523214"/>
            <a:ext cx="6127622" cy="1375944"/>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US" sz="6600" b="1" i="0" u="none" strike="noStrike" cap="none" dirty="0">
                <a:solidFill>
                  <a:srgbClr val="FFD954"/>
                </a:solidFill>
                <a:latin typeface="Arial"/>
                <a:ea typeface="Arial"/>
                <a:cs typeface="Arial"/>
                <a:sym typeface="Arial"/>
              </a:rPr>
              <a:t>Ken Weinstein </a:t>
            </a:r>
            <a:endParaRPr sz="6600" b="1" dirty="0"/>
          </a:p>
          <a:p>
            <a:pPr marL="0" marR="0" lvl="0" indent="0" algn="l" rtl="0">
              <a:lnSpc>
                <a:spcPct val="100000"/>
              </a:lnSpc>
              <a:spcBef>
                <a:spcPts val="0"/>
              </a:spcBef>
              <a:spcAft>
                <a:spcPts val="0"/>
              </a:spcAft>
              <a:buClr>
                <a:srgbClr val="000000"/>
              </a:buClr>
              <a:buSzPts val="2500"/>
              <a:buFont typeface="Arial"/>
              <a:buNone/>
            </a:pPr>
            <a:endParaRPr sz="2500" b="0" i="0" u="none" strike="noStrike" cap="none" dirty="0">
              <a:solidFill>
                <a:srgbClr val="FFD954"/>
              </a:solidFill>
              <a:latin typeface="Barlow Condensed"/>
              <a:ea typeface="Barlow Condensed"/>
              <a:cs typeface="Barlow Condensed"/>
              <a:sym typeface="Barlow Condensed"/>
            </a:endParaRPr>
          </a:p>
        </p:txBody>
      </p:sp>
      <p:pic>
        <p:nvPicPr>
          <p:cNvPr id="180" name="Google Shape;180;p34" descr="#1jumpstartlogo.jpg"/>
          <p:cNvPicPr preferRelativeResize="0"/>
          <p:nvPr/>
        </p:nvPicPr>
        <p:blipFill rotWithShape="1">
          <a:blip r:embed="rId4">
            <a:alphaModFix/>
          </a:blip>
          <a:srcRect/>
          <a:stretch/>
        </p:blipFill>
        <p:spPr>
          <a:xfrm>
            <a:off x="470221" y="3062116"/>
            <a:ext cx="3208858" cy="2069380"/>
          </a:xfrm>
          <a:prstGeom prst="rect">
            <a:avLst/>
          </a:prstGeom>
          <a:noFill/>
          <a:ln>
            <a:noFill/>
          </a:ln>
        </p:spPr>
      </p:pic>
      <p:pic>
        <p:nvPicPr>
          <p:cNvPr id="181" name="Google Shape;181;p34"/>
          <p:cNvPicPr preferRelativeResize="0"/>
          <p:nvPr/>
        </p:nvPicPr>
        <p:blipFill rotWithShape="1">
          <a:blip r:embed="rId5">
            <a:alphaModFix/>
          </a:blip>
          <a:srcRect/>
          <a:stretch/>
        </p:blipFill>
        <p:spPr>
          <a:xfrm>
            <a:off x="4123900" y="3062116"/>
            <a:ext cx="4048785" cy="2069379"/>
          </a:xfrm>
          <a:prstGeom prst="rect">
            <a:avLst/>
          </a:prstGeom>
          <a:noFill/>
          <a:ln>
            <a:noFill/>
          </a:ln>
        </p:spPr>
      </p:pic>
      <p:pic>
        <p:nvPicPr>
          <p:cNvPr id="3" name="Picture 2">
            <a:extLst>
              <a:ext uri="{FF2B5EF4-FFF2-40B4-BE49-F238E27FC236}">
                <a16:creationId xmlns:a16="http://schemas.microsoft.com/office/drawing/2014/main" id="{917789B0-ACF5-4FC1-ACE7-EDBA208F7D2F}"/>
              </a:ext>
            </a:extLst>
          </p:cNvPr>
          <p:cNvPicPr>
            <a:picLocks noChangeAspect="1"/>
          </p:cNvPicPr>
          <p:nvPr/>
        </p:nvPicPr>
        <p:blipFill>
          <a:blip r:embed="rId6"/>
          <a:stretch>
            <a:fillRect/>
          </a:stretch>
        </p:blipFill>
        <p:spPr>
          <a:xfrm>
            <a:off x="8464590" y="3026688"/>
            <a:ext cx="3257189" cy="2104807"/>
          </a:xfrm>
          <a:prstGeom prst="rect">
            <a:avLst/>
          </a:prstGeom>
        </p:spPr>
      </p:pic>
      <p:sp>
        <p:nvSpPr>
          <p:cNvPr id="4" name="TextBox 3">
            <a:extLst>
              <a:ext uri="{FF2B5EF4-FFF2-40B4-BE49-F238E27FC236}">
                <a16:creationId xmlns:a16="http://schemas.microsoft.com/office/drawing/2014/main" id="{14A9EBB6-590C-4D44-AA1E-A99B98CF9706}"/>
              </a:ext>
            </a:extLst>
          </p:cNvPr>
          <p:cNvSpPr txBox="1"/>
          <p:nvPr/>
        </p:nvSpPr>
        <p:spPr>
          <a:xfrm>
            <a:off x="1422400" y="5750560"/>
            <a:ext cx="8879840" cy="954107"/>
          </a:xfrm>
          <a:prstGeom prst="rect">
            <a:avLst/>
          </a:prstGeom>
          <a:noFill/>
        </p:spPr>
        <p:txBody>
          <a:bodyPr wrap="square" rtlCol="0">
            <a:spAutoFit/>
          </a:bodyPr>
          <a:lstStyle/>
          <a:p>
            <a:pPr algn="ctr"/>
            <a:r>
              <a:rPr lang="en-US" sz="2800" b="1" dirty="0">
                <a:solidFill>
                  <a:schemeClr val="bg1"/>
                </a:solidFill>
              </a:rPr>
              <a:t>DAG – Design Advocacy Group</a:t>
            </a:r>
          </a:p>
          <a:p>
            <a:pPr algn="ctr"/>
            <a:r>
              <a:rPr lang="en-US" sz="2800" b="1" dirty="0">
                <a:solidFill>
                  <a:schemeClr val="bg1"/>
                </a:solidFill>
              </a:rPr>
              <a:t>February 6, 2020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46" descr="Copy of 133 Berkley 1.JPG"/>
          <p:cNvPicPr preferRelativeResize="0"/>
          <p:nvPr/>
        </p:nvPicPr>
        <p:blipFill rotWithShape="1">
          <a:blip r:embed="rId3">
            <a:alphaModFix/>
          </a:blip>
          <a:srcRect l="22832" t="15504" r="6887" b="32362"/>
          <a:stretch/>
        </p:blipFill>
        <p:spPr>
          <a:xfrm>
            <a:off x="0" y="-1"/>
            <a:ext cx="7389340" cy="6858001"/>
          </a:xfrm>
          <a:prstGeom prst="rect">
            <a:avLst/>
          </a:prstGeom>
          <a:noFill/>
          <a:ln>
            <a:noFill/>
          </a:ln>
        </p:spPr>
      </p:pic>
      <p:sp>
        <p:nvSpPr>
          <p:cNvPr id="281" name="Google Shape;281;p46"/>
          <p:cNvSpPr txBox="1"/>
          <p:nvPr/>
        </p:nvSpPr>
        <p:spPr>
          <a:xfrm>
            <a:off x="8071268" y="5234231"/>
            <a:ext cx="3838833" cy="1289200"/>
          </a:xfrm>
          <a:prstGeom prst="rect">
            <a:avLst/>
          </a:prstGeom>
          <a:noFill/>
          <a:ln>
            <a:noFill/>
          </a:ln>
        </p:spPr>
        <p:txBody>
          <a:bodyPr spcFirstLastPara="1" wrap="square" lIns="91425" tIns="91425" rIns="91425" bIns="91425" anchor="t" anchorCtr="0">
            <a:noAutofit/>
          </a:bodyPr>
          <a:lstStyle/>
          <a:p>
            <a:pPr marL="114300" marR="0" lvl="0" indent="0" algn="ctr" rtl="0">
              <a:lnSpc>
                <a:spcPct val="115000"/>
              </a:lnSpc>
              <a:spcBef>
                <a:spcPts val="0"/>
              </a:spcBef>
              <a:spcAft>
                <a:spcPts val="0"/>
              </a:spcAft>
              <a:buClr>
                <a:srgbClr val="FFD954"/>
              </a:buClr>
              <a:buSzPts val="1800"/>
              <a:buFont typeface="Arial"/>
              <a:buNone/>
            </a:pPr>
            <a:r>
              <a:rPr lang="en-US" sz="3500" b="0" i="0" u="none" strike="noStrike" cap="none">
                <a:solidFill>
                  <a:srgbClr val="FFD954"/>
                </a:solidFill>
                <a:latin typeface="Arial Black"/>
                <a:ea typeface="Arial Black"/>
                <a:cs typeface="Arial Black"/>
                <a:sym typeface="Arial Black"/>
              </a:rPr>
              <a:t>133 Berkley Street</a:t>
            </a:r>
            <a:endParaRPr/>
          </a:p>
        </p:txBody>
      </p:sp>
      <p:sp>
        <p:nvSpPr>
          <p:cNvPr id="282" name="Google Shape;282;p46"/>
          <p:cNvSpPr txBox="1"/>
          <p:nvPr/>
        </p:nvSpPr>
        <p:spPr>
          <a:xfrm>
            <a:off x="8387928" y="99496"/>
            <a:ext cx="3522173" cy="25256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FFD954"/>
              </a:buClr>
              <a:buSzPts val="4000"/>
              <a:buFont typeface="Arial Black"/>
              <a:buNone/>
            </a:pPr>
            <a:r>
              <a:rPr lang="en-US" sz="4000" b="0" i="0" u="none" strike="noStrike" cap="none">
                <a:solidFill>
                  <a:srgbClr val="FFD954"/>
                </a:solidFill>
                <a:latin typeface="Arial Black"/>
                <a:ea typeface="Arial Black"/>
                <a:cs typeface="Arial Black"/>
                <a:sym typeface="Arial Black"/>
              </a:rPr>
              <a:t>Wayne Junction Phase 3</a:t>
            </a:r>
            <a:endParaRPr/>
          </a:p>
        </p:txBody>
      </p:sp>
      <p:pic>
        <p:nvPicPr>
          <p:cNvPr id="283" name="Google Shape;283;p46" descr="WayneJunction_logo_v5_FNL.png"/>
          <p:cNvPicPr preferRelativeResize="0"/>
          <p:nvPr/>
        </p:nvPicPr>
        <p:blipFill rotWithShape="1">
          <a:blip r:embed="rId4">
            <a:alphaModFix/>
          </a:blip>
          <a:srcRect b="10578"/>
          <a:stretch/>
        </p:blipFill>
        <p:spPr>
          <a:xfrm>
            <a:off x="10417769" y="3489566"/>
            <a:ext cx="1492332" cy="174466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7"/>
          <p:cNvSpPr txBox="1"/>
          <p:nvPr/>
        </p:nvSpPr>
        <p:spPr>
          <a:xfrm>
            <a:off x="8084411" y="5379142"/>
            <a:ext cx="3838833" cy="1289200"/>
          </a:xfrm>
          <a:prstGeom prst="rect">
            <a:avLst/>
          </a:prstGeom>
          <a:noFill/>
          <a:ln>
            <a:noFill/>
          </a:ln>
        </p:spPr>
        <p:txBody>
          <a:bodyPr spcFirstLastPara="1" wrap="square" lIns="91425" tIns="91425" rIns="91425" bIns="91425" anchor="t" anchorCtr="0">
            <a:noAutofit/>
          </a:bodyPr>
          <a:lstStyle/>
          <a:p>
            <a:pPr marL="114300" marR="0" lvl="0" indent="0" algn="ctr" rtl="0">
              <a:lnSpc>
                <a:spcPct val="115000"/>
              </a:lnSpc>
              <a:spcBef>
                <a:spcPts val="0"/>
              </a:spcBef>
              <a:spcAft>
                <a:spcPts val="0"/>
              </a:spcAft>
              <a:buClr>
                <a:srgbClr val="FFD954"/>
              </a:buClr>
              <a:buSzPts val="1800"/>
              <a:buFont typeface="Arial"/>
              <a:buNone/>
            </a:pPr>
            <a:r>
              <a:rPr lang="en-US" sz="3500" b="0" i="0" u="none" strike="noStrike" cap="none">
                <a:solidFill>
                  <a:srgbClr val="FFD954"/>
                </a:solidFill>
                <a:latin typeface="Arial Black"/>
                <a:ea typeface="Arial Black"/>
                <a:cs typeface="Arial Black"/>
                <a:sym typeface="Arial Black"/>
              </a:rPr>
              <a:t>4518 Wayne Avenue</a:t>
            </a:r>
            <a:endParaRPr/>
          </a:p>
        </p:txBody>
      </p:sp>
      <p:sp>
        <p:nvSpPr>
          <p:cNvPr id="289" name="Google Shape;289;p47"/>
          <p:cNvSpPr txBox="1"/>
          <p:nvPr/>
        </p:nvSpPr>
        <p:spPr>
          <a:xfrm>
            <a:off x="8401071" y="189658"/>
            <a:ext cx="3522173" cy="25256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FFD954"/>
              </a:buClr>
              <a:buSzPts val="4000"/>
              <a:buFont typeface="Arial Black"/>
              <a:buNone/>
            </a:pPr>
            <a:r>
              <a:rPr lang="en-US" sz="4000" b="0" i="0" u="none" strike="noStrike" cap="none" dirty="0">
                <a:solidFill>
                  <a:srgbClr val="FFD954"/>
                </a:solidFill>
                <a:latin typeface="Arial Black"/>
                <a:ea typeface="Arial Black"/>
                <a:cs typeface="Arial Black"/>
                <a:sym typeface="Arial Black"/>
              </a:rPr>
              <a:t>Wayne Junction Phase 3</a:t>
            </a:r>
            <a:endParaRPr dirty="0"/>
          </a:p>
        </p:txBody>
      </p:sp>
      <p:pic>
        <p:nvPicPr>
          <p:cNvPr id="290" name="Google Shape;290;p47" descr="WayneJunction_logo_v5_FNL.png"/>
          <p:cNvPicPr preferRelativeResize="0"/>
          <p:nvPr/>
        </p:nvPicPr>
        <p:blipFill rotWithShape="1">
          <a:blip r:embed="rId3">
            <a:alphaModFix/>
          </a:blip>
          <a:srcRect b="10578"/>
          <a:stretch/>
        </p:blipFill>
        <p:spPr>
          <a:xfrm>
            <a:off x="10412768" y="3634477"/>
            <a:ext cx="1492332" cy="1744665"/>
          </a:xfrm>
          <a:prstGeom prst="rect">
            <a:avLst/>
          </a:prstGeom>
          <a:noFill/>
          <a:ln>
            <a:noFill/>
          </a:ln>
        </p:spPr>
      </p:pic>
      <p:pic>
        <p:nvPicPr>
          <p:cNvPr id="291" name="Google Shape;291;p47" descr="4518 Wayne 2.JPG"/>
          <p:cNvPicPr preferRelativeResize="0"/>
          <p:nvPr/>
        </p:nvPicPr>
        <p:blipFill rotWithShape="1">
          <a:blip r:embed="rId4">
            <a:alphaModFix/>
          </a:blip>
          <a:srcRect l="16793" t="9280" b="21510"/>
          <a:stretch/>
        </p:blipFill>
        <p:spPr>
          <a:xfrm>
            <a:off x="-1" y="0"/>
            <a:ext cx="7784757"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48" descr="DJI_0172.JPG"/>
          <p:cNvPicPr preferRelativeResize="0"/>
          <p:nvPr/>
        </p:nvPicPr>
        <p:blipFill rotWithShape="1">
          <a:blip r:embed="rId3">
            <a:alphaModFix/>
          </a:blip>
          <a:srcRect t="52811"/>
          <a:stretch/>
        </p:blipFill>
        <p:spPr>
          <a:xfrm>
            <a:off x="854216" y="1573867"/>
            <a:ext cx="10483568" cy="371025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8486EF-2CD4-4120-A3A5-B13D0B8983EB}"/>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t="31379" b="33284"/>
          <a:stretch/>
        </p:blipFill>
        <p:spPr>
          <a:xfrm>
            <a:off x="-101600" y="0"/>
            <a:ext cx="12293600" cy="6858000"/>
          </a:xfrm>
          <a:prstGeom prst="rect">
            <a:avLst/>
          </a:prstGeom>
        </p:spPr>
      </p:pic>
      <p:sp>
        <p:nvSpPr>
          <p:cNvPr id="7" name="Rectangle 6">
            <a:extLst>
              <a:ext uri="{FF2B5EF4-FFF2-40B4-BE49-F238E27FC236}">
                <a16:creationId xmlns:a16="http://schemas.microsoft.com/office/drawing/2014/main" id="{4C22F709-DBD7-49F5-8069-03C6B2526E62}"/>
              </a:ext>
            </a:extLst>
          </p:cNvPr>
          <p:cNvSpPr/>
          <p:nvPr/>
        </p:nvSpPr>
        <p:spPr>
          <a:xfrm>
            <a:off x="-330200" y="0"/>
            <a:ext cx="12522200" cy="7034784"/>
          </a:xfrm>
          <a:prstGeom prst="rect">
            <a:avLst/>
          </a:prstGeom>
          <a:solidFill>
            <a:schemeClr val="accent5">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Title 1">
            <a:extLst>
              <a:ext uri="{FF2B5EF4-FFF2-40B4-BE49-F238E27FC236}">
                <a16:creationId xmlns:a16="http://schemas.microsoft.com/office/drawing/2014/main" id="{F097AC38-F9C7-41CA-B811-713F487C2D28}"/>
              </a:ext>
            </a:extLst>
          </p:cNvPr>
          <p:cNvSpPr txBox="1">
            <a:spLocks/>
          </p:cNvSpPr>
          <p:nvPr/>
        </p:nvSpPr>
        <p:spPr>
          <a:xfrm>
            <a:off x="722538" y="1275907"/>
            <a:ext cx="7078012" cy="198058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4800"/>
              <a:buFont typeface="Georgia"/>
              <a:buNone/>
              <a:defRPr sz="4800" b="1" i="0" u="none" strike="noStrike" cap="none">
                <a:solidFill>
                  <a:srgbClr val="FFFFFF"/>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5400" dirty="0"/>
              <a:t>Policy Changes Impacting Redevelopment</a:t>
            </a:r>
          </a:p>
        </p:txBody>
      </p:sp>
    </p:spTree>
    <p:extLst>
      <p:ext uri="{BB962C8B-B14F-4D97-AF65-F5344CB8AC3E}">
        <p14:creationId xmlns:p14="http://schemas.microsoft.com/office/powerpoint/2010/main" val="3979945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89;p47">
            <a:extLst>
              <a:ext uri="{FF2B5EF4-FFF2-40B4-BE49-F238E27FC236}">
                <a16:creationId xmlns:a16="http://schemas.microsoft.com/office/drawing/2014/main" id="{9D2CC9AC-5B35-41FE-9CBD-D78F75059E35}"/>
              </a:ext>
            </a:extLst>
          </p:cNvPr>
          <p:cNvSpPr txBox="1"/>
          <p:nvPr/>
        </p:nvSpPr>
        <p:spPr>
          <a:xfrm>
            <a:off x="274320" y="1026906"/>
            <a:ext cx="11643360" cy="4804187"/>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Clr>
                <a:srgbClr val="FFD954"/>
              </a:buClr>
              <a:buSzPts val="4000"/>
              <a:buFont typeface="Arial Black"/>
              <a:buNone/>
            </a:pPr>
            <a:r>
              <a:rPr lang="en-US" sz="3000" b="0" i="0" u="none" strike="noStrike" cap="none" dirty="0">
                <a:solidFill>
                  <a:srgbClr val="FFD954"/>
                </a:solidFill>
                <a:latin typeface="Arial Black"/>
                <a:ea typeface="Arial Black"/>
                <a:cs typeface="Arial Black"/>
                <a:sym typeface="Arial Black"/>
              </a:rPr>
              <a:t>Changes to the 10 Year Tax Abatement</a:t>
            </a:r>
          </a:p>
          <a:p>
            <a:pPr lvl="5">
              <a:buClr>
                <a:srgbClr val="FFD954"/>
              </a:buClr>
              <a:buSzPts val="4000"/>
            </a:pPr>
            <a:r>
              <a:rPr lang="en-US" sz="3000" b="0" i="0" u="none" strike="noStrike" cap="none" dirty="0">
                <a:solidFill>
                  <a:srgbClr val="FFD954"/>
                </a:solidFill>
                <a:latin typeface="Arial Black"/>
                <a:ea typeface="Arial Black"/>
                <a:cs typeface="Arial Black"/>
                <a:sym typeface="Arial Black"/>
              </a:rPr>
              <a:t>		</a:t>
            </a:r>
            <a:r>
              <a:rPr lang="en-US" sz="3000" b="1" i="0" u="none" strike="noStrike" cap="none" dirty="0">
                <a:solidFill>
                  <a:srgbClr val="FFD954"/>
                </a:solidFill>
                <a:latin typeface="Arial" panose="020B0604020202020204" pitchFamily="34" charset="0"/>
                <a:ea typeface="Arial Black"/>
                <a:cs typeface="Arial" panose="020B0604020202020204" pitchFamily="34" charset="0"/>
                <a:sym typeface="Arial Black"/>
              </a:rPr>
              <a:t>- affects new residential construction</a:t>
            </a:r>
          </a:p>
          <a:p>
            <a:pPr lvl="5">
              <a:buClr>
                <a:srgbClr val="FFD954"/>
              </a:buClr>
              <a:buSzPts val="4000"/>
            </a:pPr>
            <a:r>
              <a:rPr lang="en-US" sz="3000" b="1" dirty="0">
                <a:solidFill>
                  <a:srgbClr val="FFD954"/>
                </a:solidFill>
                <a:latin typeface="Arial" panose="020B0604020202020204" pitchFamily="34" charset="0"/>
                <a:ea typeface="Arial Black"/>
                <a:cs typeface="Arial" panose="020B0604020202020204" pitchFamily="34" charset="0"/>
                <a:sym typeface="Arial Black"/>
              </a:rPr>
              <a:t>		- no change for rehab projects or commercial</a:t>
            </a:r>
          </a:p>
          <a:p>
            <a:pPr lvl="5">
              <a:buClr>
                <a:srgbClr val="FFD954"/>
              </a:buClr>
              <a:buSzPts val="4000"/>
            </a:pPr>
            <a:r>
              <a:rPr lang="en-US" sz="3000" b="1" i="0" u="none" strike="noStrike" cap="none" dirty="0">
                <a:solidFill>
                  <a:srgbClr val="FFD954"/>
                </a:solidFill>
                <a:latin typeface="Arial" panose="020B0604020202020204" pitchFamily="34" charset="0"/>
                <a:ea typeface="Arial Black"/>
                <a:cs typeface="Arial" panose="020B0604020202020204" pitchFamily="34" charset="0"/>
                <a:sym typeface="Arial Black"/>
              </a:rPr>
              <a:t>		- begins Dec. 31, 2020</a:t>
            </a:r>
          </a:p>
          <a:p>
            <a:pPr lvl="5">
              <a:buClr>
                <a:srgbClr val="FFD954"/>
              </a:buClr>
              <a:buSzPts val="4000"/>
            </a:pPr>
            <a:endParaRPr lang="en-US" sz="3000" b="1" i="0" u="none" strike="noStrike" cap="none" dirty="0">
              <a:solidFill>
                <a:srgbClr val="FFD954"/>
              </a:solidFill>
              <a:latin typeface="Arial" panose="020B0604020202020204" pitchFamily="34" charset="0"/>
              <a:ea typeface="Arial Black"/>
              <a:cs typeface="Arial" panose="020B0604020202020204" pitchFamily="34" charset="0"/>
              <a:sym typeface="Arial Black"/>
            </a:endParaRPr>
          </a:p>
          <a:p>
            <a:pPr marL="0" marR="0" lvl="0" indent="0" rtl="0">
              <a:spcBef>
                <a:spcPts val="0"/>
              </a:spcBef>
              <a:spcAft>
                <a:spcPts val="0"/>
              </a:spcAft>
              <a:buClr>
                <a:srgbClr val="FFD954"/>
              </a:buClr>
              <a:buSzPts val="4000"/>
              <a:buFont typeface="Arial Black"/>
              <a:buNone/>
            </a:pPr>
            <a:r>
              <a:rPr lang="en-US" sz="3000" dirty="0">
                <a:solidFill>
                  <a:srgbClr val="FFD954"/>
                </a:solidFill>
                <a:latin typeface="Arial Black"/>
                <a:ea typeface="Arial Black"/>
                <a:cs typeface="Arial Black"/>
                <a:sym typeface="Arial Black"/>
              </a:rPr>
              <a:t>New Incentives for Historically Designated Properties</a:t>
            </a:r>
          </a:p>
          <a:p>
            <a:pPr lvl="0">
              <a:buClr>
                <a:srgbClr val="FFD954"/>
              </a:buClr>
              <a:buSzPts val="4000"/>
            </a:pPr>
            <a:r>
              <a:rPr lang="en-US" sz="3000" b="1" dirty="0">
                <a:solidFill>
                  <a:srgbClr val="FFD954"/>
                </a:solidFill>
                <a:latin typeface="Arial" panose="020B0604020202020204" pitchFamily="34" charset="0"/>
                <a:ea typeface="Arial Black"/>
                <a:cs typeface="Arial" panose="020B0604020202020204" pitchFamily="34" charset="0"/>
                <a:sym typeface="Arial Black"/>
              </a:rPr>
              <a:t>		- reduce parking requirements </a:t>
            </a:r>
          </a:p>
          <a:p>
            <a:pPr lvl="0">
              <a:buClr>
                <a:srgbClr val="FFD954"/>
              </a:buClr>
              <a:buSzPts val="4000"/>
            </a:pPr>
            <a:r>
              <a:rPr lang="en-US" sz="3000" b="1" dirty="0">
                <a:solidFill>
                  <a:srgbClr val="FFD954"/>
                </a:solidFill>
                <a:latin typeface="Arial" panose="020B0604020202020204" pitchFamily="34" charset="0"/>
                <a:ea typeface="Arial Black"/>
                <a:cs typeface="Arial" panose="020B0604020202020204" pitchFamily="34" charset="0"/>
                <a:sym typeface="Arial Black"/>
              </a:rPr>
              <a:t>		- allow accessory dwelling units (ADUs)</a:t>
            </a:r>
          </a:p>
          <a:p>
            <a:pPr lvl="0">
              <a:buClr>
                <a:srgbClr val="FFD954"/>
              </a:buClr>
              <a:buSzPts val="4000"/>
            </a:pPr>
            <a:r>
              <a:rPr lang="en-US" sz="3000" b="1" dirty="0">
                <a:solidFill>
                  <a:srgbClr val="FFD954"/>
                </a:solidFill>
                <a:latin typeface="Arial" panose="020B0604020202020204" pitchFamily="34" charset="0"/>
                <a:ea typeface="Arial Black"/>
                <a:cs typeface="Arial" panose="020B0604020202020204" pitchFamily="34" charset="0"/>
                <a:sym typeface="Arial Black"/>
              </a:rPr>
              <a:t>		- more allowable uses in “special purpose” historic 			buildings </a:t>
            </a:r>
            <a:endParaRPr lang="en-US" sz="3000" dirty="0">
              <a:solidFill>
                <a:srgbClr val="FFD954"/>
              </a:solidFill>
              <a:latin typeface="Arial Black"/>
              <a:ea typeface="Arial Black"/>
              <a:cs typeface="Arial Black"/>
              <a:sym typeface="Arial Black"/>
            </a:endParaRPr>
          </a:p>
          <a:p>
            <a:pPr marL="0" marR="0" lvl="0" indent="0" rtl="0">
              <a:spcBef>
                <a:spcPts val="0"/>
              </a:spcBef>
              <a:spcAft>
                <a:spcPts val="0"/>
              </a:spcAft>
              <a:buClr>
                <a:srgbClr val="FFD954"/>
              </a:buClr>
              <a:buSzPts val="4000"/>
              <a:buFont typeface="Arial Black"/>
              <a:buNone/>
            </a:pPr>
            <a:r>
              <a:rPr lang="en-US" sz="3000" b="0" i="0" u="none" strike="noStrike" cap="none" dirty="0">
                <a:solidFill>
                  <a:srgbClr val="FFD954"/>
                </a:solidFill>
                <a:latin typeface="Arial Black"/>
                <a:ea typeface="Arial Black"/>
                <a:cs typeface="Arial Black"/>
                <a:sym typeface="Arial Black"/>
              </a:rPr>
              <a:t> </a:t>
            </a:r>
            <a:endParaRPr sz="3000" dirty="0"/>
          </a:p>
        </p:txBody>
      </p:sp>
    </p:spTree>
    <p:extLst>
      <p:ext uri="{BB962C8B-B14F-4D97-AF65-F5344CB8AC3E}">
        <p14:creationId xmlns:p14="http://schemas.microsoft.com/office/powerpoint/2010/main" val="1214379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38FBB2-ACDA-4367-9E37-84AC09C4CE8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b="12989"/>
          <a:stretch/>
        </p:blipFill>
        <p:spPr>
          <a:xfrm>
            <a:off x="0" y="0"/>
            <a:ext cx="12192000" cy="7034784"/>
          </a:xfrm>
          <a:prstGeom prst="rect">
            <a:avLst/>
          </a:prstGeom>
        </p:spPr>
      </p:pic>
      <p:sp>
        <p:nvSpPr>
          <p:cNvPr id="13" name="Rectangle 12">
            <a:extLst>
              <a:ext uri="{FF2B5EF4-FFF2-40B4-BE49-F238E27FC236}">
                <a16:creationId xmlns:a16="http://schemas.microsoft.com/office/drawing/2014/main" id="{417D6B7F-59CF-4164-91BB-CC740A406C41}"/>
              </a:ext>
            </a:extLst>
          </p:cNvPr>
          <p:cNvSpPr/>
          <p:nvPr/>
        </p:nvSpPr>
        <p:spPr>
          <a:xfrm>
            <a:off x="0" y="0"/>
            <a:ext cx="12192000" cy="7034784"/>
          </a:xfrm>
          <a:prstGeom prst="rect">
            <a:avLst/>
          </a:prstGeom>
          <a:solidFill>
            <a:schemeClr val="accent5">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Title 1">
            <a:extLst>
              <a:ext uri="{FF2B5EF4-FFF2-40B4-BE49-F238E27FC236}">
                <a16:creationId xmlns:a16="http://schemas.microsoft.com/office/drawing/2014/main" id="{1CFF318A-3837-4D3E-BC04-68CBBF4F5F7D}"/>
              </a:ext>
            </a:extLst>
          </p:cNvPr>
          <p:cNvSpPr>
            <a:spLocks noGrp="1"/>
          </p:cNvSpPr>
          <p:nvPr>
            <p:ph type="ctrTitle"/>
          </p:nvPr>
        </p:nvSpPr>
        <p:spPr>
          <a:xfrm>
            <a:off x="3891516" y="0"/>
            <a:ext cx="7970671" cy="1980583"/>
          </a:xfrm>
        </p:spPr>
        <p:txBody>
          <a:bodyPr/>
          <a:lstStyle/>
          <a:p>
            <a:r>
              <a:rPr lang="en-US" sz="5400" dirty="0"/>
              <a:t>The Jumpstart Model</a:t>
            </a:r>
          </a:p>
        </p:txBody>
      </p:sp>
    </p:spTree>
    <p:extLst>
      <p:ext uri="{BB962C8B-B14F-4D97-AF65-F5344CB8AC3E}">
        <p14:creationId xmlns:p14="http://schemas.microsoft.com/office/powerpoint/2010/main" val="1095096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4"/>
          <p:cNvSpPr txBox="1">
            <a:spLocks/>
          </p:cNvSpPr>
          <p:nvPr/>
        </p:nvSpPr>
        <p:spPr>
          <a:xfrm>
            <a:off x="4808523" y="1595119"/>
            <a:ext cx="7383477" cy="4111372"/>
          </a:xfrm>
          <a:prstGeom prst="rect">
            <a:avLst/>
          </a:prstGeom>
        </p:spPr>
        <p:txBody>
          <a:bodyPr vert="horz" lIns="121920" tIns="60960" rIns="121920" bIns="60960" rtlCol="0">
            <a:noAutofit/>
          </a:bodyPr>
          <a:lstStyle>
            <a:lvl1pPr marL="0" indent="0" algn="ctr" defTabSz="457200" rtl="0" eaLnBrk="1" latinLnBrk="0" hangingPunct="1">
              <a:spcBef>
                <a:spcPct val="20000"/>
              </a:spcBef>
              <a:buFontTx/>
              <a:buNone/>
              <a:defRPr sz="1400" kern="1200" cap="all" spc="40">
                <a:solidFill>
                  <a:srgbClr val="FFD954"/>
                </a:solidFill>
                <a:latin typeface="Arial Black"/>
                <a:ea typeface="+mn-ea"/>
                <a:cs typeface="Arial Black"/>
              </a:defRPr>
            </a:lvl1pPr>
            <a:lvl2pPr marL="0" indent="-256032" algn="l" defTabSz="457200" rtl="0" eaLnBrk="1" latinLnBrk="0" hangingPunct="1">
              <a:spcBef>
                <a:spcPts val="0"/>
              </a:spcBef>
              <a:buFont typeface="+mj-lt"/>
              <a:buAutoNum type="arabicPeriod"/>
              <a:defRPr sz="1600" b="1" i="0" kern="1200">
                <a:solidFill>
                  <a:schemeClr val="bg1"/>
                </a:solidFill>
                <a:latin typeface="Georgia"/>
                <a:ea typeface="+mn-ea"/>
                <a:cs typeface="Georgia"/>
              </a:defRPr>
            </a:lvl2pPr>
            <a:lvl3pPr marL="502920" indent="-137160" algn="l" defTabSz="457200" rtl="0" eaLnBrk="1" latinLnBrk="0" hangingPunct="1">
              <a:spcBef>
                <a:spcPct val="20000"/>
              </a:spcBef>
              <a:buFont typeface="Arial"/>
              <a:buChar char="•"/>
              <a:defRPr sz="1200" kern="1200">
                <a:solidFill>
                  <a:schemeClr val="bg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1600"/>
              </a:spcAft>
              <a:buClrTx/>
              <a:buSzTx/>
              <a:buFontTx/>
              <a:buNone/>
              <a:tabLst/>
              <a:defRPr/>
            </a:pPr>
            <a:r>
              <a:rPr kumimoji="0" lang="en-US" sz="2400" b="1" i="0" u="none" strike="noStrike" kern="1200" cap="all" spc="53" normalizeH="0" baseline="0" noProof="0" dirty="0">
                <a:ln>
                  <a:noFill/>
                </a:ln>
                <a:solidFill>
                  <a:srgbClr val="FFD954"/>
                </a:solidFill>
                <a:effectLst/>
                <a:uLnTx/>
                <a:uFillTx/>
                <a:latin typeface="Corbel" panose="020B0503020204020204" pitchFamily="34" charset="0"/>
                <a:cs typeface="Georgia"/>
              </a:rPr>
              <a:t>A.   </a:t>
            </a:r>
            <a:r>
              <a:rPr kumimoji="0" lang="en-US" sz="2400" b="0" i="0" u="none" strike="noStrike" kern="1200" cap="none" spc="53" normalizeH="0" baseline="0" noProof="0" dirty="0">
                <a:ln>
                  <a:noFill/>
                </a:ln>
                <a:solidFill>
                  <a:srgbClr val="FFFFFF"/>
                </a:solidFill>
                <a:effectLst/>
                <a:uLnTx/>
                <a:uFillTx/>
                <a:latin typeface="Corbel" panose="020B0503020204020204" pitchFamily="34" charset="0"/>
                <a:cs typeface="Georgia"/>
              </a:rPr>
              <a:t>Reducing blight</a:t>
            </a:r>
          </a:p>
          <a:p>
            <a:pPr marL="0" marR="0" lvl="0" indent="0" algn="l" defTabSz="609585" rtl="0" eaLnBrk="1" fontAlgn="auto" latinLnBrk="0" hangingPunct="1">
              <a:lnSpc>
                <a:spcPct val="100000"/>
              </a:lnSpc>
              <a:spcBef>
                <a:spcPts val="0"/>
              </a:spcBef>
              <a:spcAft>
                <a:spcPts val="1600"/>
              </a:spcAft>
              <a:buClrTx/>
              <a:buSzTx/>
              <a:buFontTx/>
              <a:buNone/>
              <a:tabLst/>
              <a:defRPr/>
            </a:pPr>
            <a:r>
              <a:rPr kumimoji="0" lang="en-US" sz="2400" b="1" i="0" u="none" strike="noStrike" kern="1200" cap="all" spc="53" normalizeH="0" baseline="0" noProof="0" dirty="0">
                <a:ln>
                  <a:noFill/>
                </a:ln>
                <a:solidFill>
                  <a:srgbClr val="FFD954"/>
                </a:solidFill>
                <a:effectLst/>
                <a:uLnTx/>
                <a:uFillTx/>
                <a:latin typeface="Corbel" panose="020B0503020204020204" pitchFamily="34" charset="0"/>
                <a:cs typeface="Georgia"/>
              </a:rPr>
              <a:t>B.   </a:t>
            </a:r>
            <a:r>
              <a:rPr kumimoji="0" lang="en-US" sz="2400" b="0" i="0" u="none" strike="noStrike" kern="1200" cap="none" spc="53" normalizeH="0" baseline="0" noProof="0" dirty="0">
                <a:ln>
                  <a:noFill/>
                </a:ln>
                <a:solidFill>
                  <a:srgbClr val="FFFFFF"/>
                </a:solidFill>
                <a:effectLst/>
                <a:uLnTx/>
                <a:uFillTx/>
                <a:latin typeface="Corbel" panose="020B0503020204020204" pitchFamily="34" charset="0"/>
                <a:cs typeface="Georgia"/>
              </a:rPr>
              <a:t>Improving your community with less    	gentrification</a:t>
            </a:r>
          </a:p>
          <a:p>
            <a:pPr marL="365751" marR="0" lvl="0" indent="-365751" algn="l" defTabSz="609585" rtl="0" eaLnBrk="1" fontAlgn="auto" latinLnBrk="0" hangingPunct="1">
              <a:lnSpc>
                <a:spcPct val="100000"/>
              </a:lnSpc>
              <a:spcBef>
                <a:spcPts val="0"/>
              </a:spcBef>
              <a:spcAft>
                <a:spcPts val="1600"/>
              </a:spcAft>
              <a:buClrTx/>
              <a:buSzTx/>
              <a:buFontTx/>
              <a:buNone/>
              <a:tabLst/>
              <a:defRPr/>
            </a:pPr>
            <a:r>
              <a:rPr kumimoji="0" lang="en-US" sz="2400" b="1" i="0" u="none" strike="noStrike" kern="1200" cap="all" spc="53" normalizeH="0" baseline="0" noProof="0" dirty="0">
                <a:ln>
                  <a:noFill/>
                </a:ln>
                <a:solidFill>
                  <a:srgbClr val="FFD954"/>
                </a:solidFill>
                <a:effectLst/>
                <a:uLnTx/>
                <a:uFillTx/>
                <a:latin typeface="Corbel" panose="020B0503020204020204" pitchFamily="34" charset="0"/>
                <a:cs typeface="Georgia"/>
              </a:rPr>
              <a:t>C.	</a:t>
            </a:r>
            <a:r>
              <a:rPr kumimoji="0" lang="en-US" sz="2400" b="0" i="0" u="none" strike="noStrike" kern="1200" cap="none" spc="53" normalizeH="0" baseline="0" noProof="0" dirty="0">
                <a:ln>
                  <a:noFill/>
                </a:ln>
                <a:solidFill>
                  <a:srgbClr val="FFFFFF"/>
                </a:solidFill>
                <a:effectLst/>
                <a:uLnTx/>
                <a:uFillTx/>
                <a:latin typeface="Corbel" panose="020B0503020204020204" pitchFamily="34" charset="0"/>
                <a:cs typeface="Georgia"/>
              </a:rPr>
              <a:t>“Growing the Pie”: Sharing resources </a:t>
            </a:r>
          </a:p>
          <a:p>
            <a:pPr marL="0" marR="0" lvl="0" indent="0" algn="l" defTabSz="609585" rtl="0" eaLnBrk="1" fontAlgn="auto" latinLnBrk="0" hangingPunct="1">
              <a:lnSpc>
                <a:spcPct val="100000"/>
              </a:lnSpc>
              <a:spcBef>
                <a:spcPts val="0"/>
              </a:spcBef>
              <a:spcAft>
                <a:spcPts val="1600"/>
              </a:spcAft>
              <a:buClrTx/>
              <a:buSzTx/>
              <a:buFontTx/>
              <a:buNone/>
              <a:tabLst/>
              <a:defRPr/>
            </a:pPr>
            <a:r>
              <a:rPr kumimoji="0" lang="en-US" sz="2400" b="1" i="0" u="none" strike="noStrike" kern="1200" cap="all" spc="53" normalizeH="0" baseline="0" noProof="0" dirty="0">
                <a:ln>
                  <a:noFill/>
                </a:ln>
                <a:solidFill>
                  <a:srgbClr val="FFD954"/>
                </a:solidFill>
                <a:effectLst/>
                <a:uLnTx/>
                <a:uFillTx/>
                <a:latin typeface="Corbel" panose="020B0503020204020204" pitchFamily="34" charset="0"/>
                <a:cs typeface="Georgia"/>
              </a:rPr>
              <a:t>D.  </a:t>
            </a:r>
            <a:r>
              <a:rPr kumimoji="0" lang="en-US" sz="2400" b="0" i="0" u="none" strike="noStrike" kern="1200" cap="none" spc="53" normalizeH="0" baseline="0" noProof="0" dirty="0">
                <a:ln>
                  <a:noFill/>
                </a:ln>
                <a:solidFill>
                  <a:srgbClr val="FFFFFF"/>
                </a:solidFill>
                <a:effectLst/>
                <a:uLnTx/>
                <a:uFillTx/>
                <a:latin typeface="Corbel" panose="020B0503020204020204" pitchFamily="34" charset="0"/>
                <a:cs typeface="Georgia"/>
              </a:rPr>
              <a:t>Gaining community support, and a marketing     	advantage, by being a good neighbor</a:t>
            </a:r>
          </a:p>
          <a:p>
            <a:pPr marL="0" marR="0" lvl="0" indent="0" algn="l" defTabSz="609585" rtl="0" eaLnBrk="1" fontAlgn="auto" latinLnBrk="0" hangingPunct="1">
              <a:lnSpc>
                <a:spcPct val="100000"/>
              </a:lnSpc>
              <a:spcBef>
                <a:spcPts val="0"/>
              </a:spcBef>
              <a:spcAft>
                <a:spcPts val="1600"/>
              </a:spcAft>
              <a:buClrTx/>
              <a:buSzTx/>
              <a:buFontTx/>
              <a:buNone/>
              <a:tabLst/>
              <a:defRPr/>
            </a:pPr>
            <a:r>
              <a:rPr kumimoji="0" lang="en-US" sz="2400" b="1" i="0" u="none" strike="noStrike" kern="1200" cap="all" spc="53" normalizeH="0" baseline="0" noProof="0" dirty="0">
                <a:ln>
                  <a:noFill/>
                </a:ln>
                <a:solidFill>
                  <a:srgbClr val="FFD954"/>
                </a:solidFill>
                <a:effectLst/>
                <a:uLnTx/>
                <a:uFillTx/>
                <a:latin typeface="Corbel" panose="020B0503020204020204" pitchFamily="34" charset="0"/>
                <a:cs typeface="Georgia"/>
              </a:rPr>
              <a:t>E.   </a:t>
            </a:r>
            <a:r>
              <a:rPr kumimoji="0" lang="en-US" sz="2400" b="0" i="0" u="none" strike="noStrike" kern="1200" cap="none" spc="53" normalizeH="0" baseline="0" noProof="0" dirty="0">
                <a:ln>
                  <a:noFill/>
                </a:ln>
                <a:solidFill>
                  <a:srgbClr val="FFFFFF"/>
                </a:solidFill>
                <a:effectLst/>
                <a:uLnTx/>
                <a:uFillTx/>
                <a:latin typeface="Corbel" panose="020B0503020204020204" pitchFamily="34" charset="0"/>
                <a:cs typeface="Georgia"/>
              </a:rPr>
              <a:t>Reckoning with risk</a:t>
            </a:r>
          </a:p>
          <a:p>
            <a:pPr marL="365751" marR="0" lvl="0" indent="-365751" algn="l" defTabSz="609585" rtl="0" eaLnBrk="1" fontAlgn="auto" latinLnBrk="0" hangingPunct="1">
              <a:lnSpc>
                <a:spcPct val="100000"/>
              </a:lnSpc>
              <a:spcBef>
                <a:spcPts val="0"/>
              </a:spcBef>
              <a:spcAft>
                <a:spcPts val="1600"/>
              </a:spcAft>
              <a:buClrTx/>
              <a:buSzTx/>
              <a:buFontTx/>
              <a:buNone/>
              <a:tabLst/>
              <a:defRPr/>
            </a:pPr>
            <a:r>
              <a:rPr kumimoji="0" lang="en-US" sz="2400" b="1" i="0" u="none" strike="noStrike" kern="1200" cap="all" spc="53" normalizeH="0" baseline="0" noProof="0" dirty="0">
                <a:ln>
                  <a:noFill/>
                </a:ln>
                <a:solidFill>
                  <a:srgbClr val="FFD954"/>
                </a:solidFill>
                <a:effectLst/>
                <a:uLnTx/>
                <a:uFillTx/>
                <a:latin typeface="Corbel" panose="020B0503020204020204" pitchFamily="34" charset="0"/>
                <a:cs typeface="Georgia"/>
              </a:rPr>
              <a:t>F.   </a:t>
            </a:r>
            <a:r>
              <a:rPr kumimoji="0" lang="en-US" sz="2400" b="0" i="0" u="none" strike="noStrike" kern="1200" cap="none" spc="53" normalizeH="0" baseline="0" noProof="0" dirty="0">
                <a:ln>
                  <a:noFill/>
                </a:ln>
                <a:solidFill>
                  <a:srgbClr val="FFFFFF"/>
                </a:solidFill>
                <a:effectLst/>
                <a:uLnTx/>
                <a:uFillTx/>
                <a:latin typeface="Corbel" panose="020B0503020204020204" pitchFamily="34" charset="0"/>
                <a:cs typeface="Georgia"/>
              </a:rPr>
              <a:t>Investing in your future: Creating a nest egg</a:t>
            </a:r>
          </a:p>
          <a:p>
            <a:pPr marL="0" marR="0" lvl="0" indent="0" algn="l" defTabSz="609585" rtl="0" eaLnBrk="1" fontAlgn="auto" latinLnBrk="0" hangingPunct="1">
              <a:lnSpc>
                <a:spcPct val="100000"/>
              </a:lnSpc>
              <a:spcBef>
                <a:spcPts val="0"/>
              </a:spcBef>
              <a:spcAft>
                <a:spcPts val="1600"/>
              </a:spcAft>
              <a:buClrTx/>
              <a:buSzTx/>
              <a:buFontTx/>
              <a:buNone/>
              <a:tabLst/>
              <a:defRPr/>
            </a:pPr>
            <a:r>
              <a:rPr kumimoji="0" lang="en-US" sz="2400" b="1" i="0" u="none" strike="noStrike" kern="1200" cap="all" spc="53" normalizeH="0" baseline="0" noProof="0" dirty="0">
                <a:ln>
                  <a:noFill/>
                </a:ln>
                <a:solidFill>
                  <a:srgbClr val="FFD954"/>
                </a:solidFill>
                <a:effectLst/>
                <a:uLnTx/>
                <a:uFillTx/>
                <a:latin typeface="Corbel" panose="020B0503020204020204" pitchFamily="34" charset="0"/>
                <a:cs typeface="Georgia"/>
              </a:rPr>
              <a:t>G.  </a:t>
            </a:r>
            <a:r>
              <a:rPr kumimoji="0" lang="en-US" sz="2400" b="0" i="0" u="none" strike="noStrike" kern="1200" cap="none" spc="53" normalizeH="0" baseline="0" noProof="0" dirty="0">
                <a:ln>
                  <a:noFill/>
                </a:ln>
                <a:solidFill>
                  <a:srgbClr val="FFFFFF"/>
                </a:solidFill>
                <a:effectLst/>
                <a:uLnTx/>
                <a:uFillTx/>
                <a:latin typeface="Corbel" panose="020B0503020204020204" pitchFamily="34" charset="0"/>
                <a:cs typeface="Georgia"/>
              </a:rPr>
              <a:t>Changing the face of development: Diversity</a:t>
            </a:r>
          </a:p>
        </p:txBody>
      </p:sp>
      <p:sp>
        <p:nvSpPr>
          <p:cNvPr id="2" name="Title 1"/>
          <p:cNvSpPr>
            <a:spLocks noGrp="1"/>
          </p:cNvSpPr>
          <p:nvPr>
            <p:ph type="ctrTitle"/>
          </p:nvPr>
        </p:nvSpPr>
        <p:spPr>
          <a:xfrm>
            <a:off x="4639759" y="-238025"/>
            <a:ext cx="7416775" cy="1590999"/>
          </a:xfrm>
        </p:spPr>
        <p:txBody>
          <a:bodyPr>
            <a:normAutofit/>
          </a:bodyPr>
          <a:lstStyle/>
          <a:p>
            <a:r>
              <a:rPr lang="en-US" sz="4000" dirty="0">
                <a:latin typeface="Arial" panose="020B0604020202020204" pitchFamily="34" charset="0"/>
                <a:cs typeface="Arial" panose="020B0604020202020204" pitchFamily="34" charset="0"/>
              </a:rPr>
              <a:t>Jumpstart Philosophy</a:t>
            </a:r>
          </a:p>
        </p:txBody>
      </p:sp>
      <p:sp>
        <p:nvSpPr>
          <p:cNvPr id="7" name="Subtitle 2"/>
          <p:cNvSpPr txBox="1">
            <a:spLocks/>
          </p:cNvSpPr>
          <p:nvPr/>
        </p:nvSpPr>
        <p:spPr>
          <a:xfrm>
            <a:off x="5137413" y="847786"/>
            <a:ext cx="6454761" cy="398316"/>
          </a:xfrm>
          <a:prstGeom prst="rect">
            <a:avLst/>
          </a:prstGeom>
        </p:spPr>
        <p:txBody>
          <a:bodyPr vert="horz" lIns="121920" tIns="60960" rIns="121920" bIns="60960" rtlCol="0">
            <a:noAutofit/>
          </a:bodyPr>
          <a:lstStyle>
            <a:lvl1pPr marL="0" indent="0" algn="l" defTabSz="457200" rtl="0" eaLnBrk="1" latinLnBrk="0" hangingPunct="1">
              <a:spcBef>
                <a:spcPct val="20000"/>
              </a:spcBef>
              <a:buFontTx/>
              <a:buNone/>
              <a:defRPr sz="1400" kern="1200" cap="all" spc="40">
                <a:solidFill>
                  <a:srgbClr val="FFD954"/>
                </a:solidFill>
                <a:latin typeface="Arial Black"/>
                <a:ea typeface="+mn-ea"/>
                <a:cs typeface="Arial Black"/>
              </a:defRPr>
            </a:lvl1pPr>
            <a:lvl2pPr marL="457200" indent="0" algn="ctr" defTabSz="457200" rtl="0" eaLnBrk="1" latinLnBrk="0" hangingPunct="1">
              <a:spcBef>
                <a:spcPct val="20000"/>
              </a:spcBef>
              <a:buFont typeface="+mj-lt"/>
              <a:buNone/>
              <a:defRPr sz="1800" b="1" i="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Tx/>
              <a:buSzTx/>
              <a:buFontTx/>
              <a:buNone/>
              <a:tabLst/>
              <a:defRPr/>
            </a:pPr>
            <a:r>
              <a:rPr kumimoji="0" lang="en-US" sz="2133" b="0" i="0" u="none" strike="noStrike" kern="1200" cap="all" spc="53" normalizeH="0" baseline="0" noProof="0" dirty="0">
                <a:ln>
                  <a:noFill/>
                </a:ln>
                <a:solidFill>
                  <a:srgbClr val="FFD954"/>
                </a:solidFill>
                <a:effectLst/>
                <a:uLnTx/>
                <a:uFillTx/>
                <a:latin typeface="Arial Black"/>
                <a:ea typeface="+mn-ea"/>
              </a:rPr>
              <a:t>Doing well by doing good</a:t>
            </a:r>
          </a:p>
        </p:txBody>
      </p:sp>
      <p:pic>
        <p:nvPicPr>
          <p:cNvPr id="6" name="Picture 5" descr="JS2_028.JPG">
            <a:extLst>
              <a:ext uri="{FF2B5EF4-FFF2-40B4-BE49-F238E27FC236}">
                <a16:creationId xmlns:a16="http://schemas.microsoft.com/office/drawing/2014/main" id="{AEBA2676-DD49-4F72-8492-C662EE41DF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82"/>
          <a:stretch/>
        </p:blipFill>
        <p:spPr>
          <a:xfrm>
            <a:off x="0" y="0"/>
            <a:ext cx="4217565" cy="6864039"/>
          </a:xfrm>
          <a:prstGeom prst="rect">
            <a:avLst/>
          </a:prstGeom>
        </p:spPr>
      </p:pic>
    </p:spTree>
    <p:extLst>
      <p:ext uri="{BB962C8B-B14F-4D97-AF65-F5344CB8AC3E}">
        <p14:creationId xmlns:p14="http://schemas.microsoft.com/office/powerpoint/2010/main" val="1452872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476466" y="599901"/>
            <a:ext cx="7715535" cy="1590999"/>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3600" b="1" kern="1200" baseline="0">
                <a:solidFill>
                  <a:srgbClr val="FFFFFF"/>
                </a:solidFill>
                <a:latin typeface="Georgia"/>
                <a:ea typeface="+mj-ea"/>
                <a:cs typeface="Georgia"/>
              </a:defRPr>
            </a:lvl1pPr>
          </a:lstStyle>
          <a:p>
            <a:pPr algn="l" defTabSz="609585">
              <a:buClrTx/>
              <a:defRPr/>
            </a:pPr>
            <a:r>
              <a:rPr lang="en-US" sz="3200" dirty="0">
                <a:latin typeface="+mj-lt"/>
              </a:rPr>
              <a:t>Jumpstart Germantown Initiatives</a:t>
            </a:r>
          </a:p>
        </p:txBody>
      </p:sp>
      <p:sp>
        <p:nvSpPr>
          <p:cNvPr id="10" name="Text Placeholder 4"/>
          <p:cNvSpPr txBox="1">
            <a:spLocks/>
          </p:cNvSpPr>
          <p:nvPr/>
        </p:nvSpPr>
        <p:spPr>
          <a:xfrm>
            <a:off x="4673056" y="2214967"/>
            <a:ext cx="7248011" cy="3521253"/>
          </a:xfrm>
          <a:prstGeom prst="rect">
            <a:avLst/>
          </a:prstGeom>
        </p:spPr>
        <p:txBody>
          <a:bodyPr vert="horz" lIns="121920" tIns="60960" rIns="121920" bIns="60960" rtlCol="0">
            <a:normAutofit/>
          </a:bodyPr>
          <a:lstStyle>
            <a:lvl1pPr marL="0" indent="0" algn="ctr" defTabSz="457200" rtl="0" eaLnBrk="1" latinLnBrk="0" hangingPunct="1">
              <a:spcBef>
                <a:spcPct val="20000"/>
              </a:spcBef>
              <a:buFontTx/>
              <a:buNone/>
              <a:defRPr sz="1400" kern="1200" cap="all" spc="40">
                <a:solidFill>
                  <a:srgbClr val="FFD954"/>
                </a:solidFill>
                <a:latin typeface="Arial Black"/>
                <a:ea typeface="+mn-ea"/>
                <a:cs typeface="Arial Black"/>
              </a:defRPr>
            </a:lvl1pPr>
            <a:lvl2pPr marL="0" indent="-256032" algn="l" defTabSz="457200" rtl="0" eaLnBrk="1" latinLnBrk="0" hangingPunct="1">
              <a:spcBef>
                <a:spcPts val="0"/>
              </a:spcBef>
              <a:buFont typeface="+mj-lt"/>
              <a:buAutoNum type="arabicPeriod"/>
              <a:defRPr sz="1600" b="1" i="0" kern="1200">
                <a:solidFill>
                  <a:schemeClr val="bg1"/>
                </a:solidFill>
                <a:latin typeface="Georgia"/>
                <a:ea typeface="+mn-ea"/>
                <a:cs typeface="Georgia"/>
              </a:defRPr>
            </a:lvl2pPr>
            <a:lvl3pPr marL="502920" indent="-137160" algn="l" defTabSz="457200" rtl="0" eaLnBrk="1" latinLnBrk="0" hangingPunct="1">
              <a:spcBef>
                <a:spcPct val="20000"/>
              </a:spcBef>
              <a:buFont typeface="Arial"/>
              <a:buChar char="•"/>
              <a:defRPr sz="1200" kern="1200">
                <a:solidFill>
                  <a:schemeClr val="bg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defTabSz="609585">
              <a:lnSpc>
                <a:spcPct val="120000"/>
              </a:lnSpc>
              <a:spcBef>
                <a:spcPts val="0"/>
              </a:spcBef>
              <a:spcAft>
                <a:spcPts val="1600"/>
              </a:spcAft>
              <a:buClrTx/>
              <a:defRPr/>
            </a:pPr>
            <a:r>
              <a:rPr lang="en-US" sz="3600" spc="53" dirty="0">
                <a:solidFill>
                  <a:prstClr val="white"/>
                </a:solidFill>
                <a:latin typeface="Corbel" panose="020B0503020204020204" pitchFamily="34" charset="0"/>
                <a:cs typeface="Georgia"/>
              </a:rPr>
              <a:t>1. </a:t>
            </a:r>
            <a:r>
              <a:rPr lang="en-US" sz="3600" cap="none" dirty="0">
                <a:latin typeface="Corbel" panose="020B0503020204020204" pitchFamily="34" charset="0"/>
                <a:cs typeface="Georgia"/>
              </a:rPr>
              <a:t>Training Program</a:t>
            </a:r>
            <a:endParaRPr lang="en-US" sz="3600" cap="none" spc="53" dirty="0">
              <a:latin typeface="Corbel" panose="020B0503020204020204" pitchFamily="34" charset="0"/>
              <a:cs typeface="Georgia"/>
            </a:endParaRPr>
          </a:p>
          <a:p>
            <a:pPr algn="l" defTabSz="609585">
              <a:lnSpc>
                <a:spcPct val="120000"/>
              </a:lnSpc>
              <a:spcBef>
                <a:spcPts val="0"/>
              </a:spcBef>
              <a:spcAft>
                <a:spcPts val="1600"/>
              </a:spcAft>
              <a:buClrTx/>
              <a:defRPr/>
            </a:pPr>
            <a:r>
              <a:rPr lang="en-US" sz="3600" spc="53" dirty="0">
                <a:solidFill>
                  <a:prstClr val="white"/>
                </a:solidFill>
                <a:latin typeface="Corbel" panose="020B0503020204020204" pitchFamily="34" charset="0"/>
                <a:cs typeface="Georgia"/>
              </a:rPr>
              <a:t>2. </a:t>
            </a:r>
            <a:r>
              <a:rPr lang="en-US" sz="3600" cap="none" spc="53" dirty="0">
                <a:latin typeface="Corbel" panose="020B0503020204020204" pitchFamily="34" charset="0"/>
                <a:cs typeface="Georgia"/>
              </a:rPr>
              <a:t>Developers’ Network</a:t>
            </a:r>
            <a:endParaRPr lang="en-US" sz="3600" cap="none" spc="53" dirty="0">
              <a:solidFill>
                <a:srgbClr val="FFFFFF"/>
              </a:solidFill>
              <a:latin typeface="Corbel" panose="020B0503020204020204" pitchFamily="34" charset="0"/>
              <a:cs typeface="Georgia"/>
            </a:endParaRPr>
          </a:p>
          <a:p>
            <a:pPr algn="l" defTabSz="609585">
              <a:lnSpc>
                <a:spcPct val="120000"/>
              </a:lnSpc>
              <a:spcBef>
                <a:spcPts val="0"/>
              </a:spcBef>
              <a:spcAft>
                <a:spcPts val="1600"/>
              </a:spcAft>
              <a:buClrTx/>
              <a:defRPr/>
            </a:pPr>
            <a:r>
              <a:rPr lang="en-US" sz="3600" spc="53" dirty="0">
                <a:solidFill>
                  <a:prstClr val="white"/>
                </a:solidFill>
                <a:latin typeface="Corbel" panose="020B0503020204020204" pitchFamily="34" charset="0"/>
                <a:cs typeface="Georgia"/>
              </a:rPr>
              <a:t>3. </a:t>
            </a:r>
            <a:r>
              <a:rPr lang="en-US" sz="3600" cap="none" spc="53" dirty="0">
                <a:latin typeface="Corbel" panose="020B0503020204020204" pitchFamily="34" charset="0"/>
                <a:cs typeface="Georgia"/>
              </a:rPr>
              <a:t>Loan Program</a:t>
            </a:r>
            <a:endParaRPr lang="en-US" sz="3600" spc="53" dirty="0">
              <a:latin typeface="Corbel" panose="020B0503020204020204" pitchFamily="34" charset="0"/>
              <a:cs typeface="Georgia"/>
            </a:endParaRPr>
          </a:p>
        </p:txBody>
      </p:sp>
      <p:pic>
        <p:nvPicPr>
          <p:cNvPr id="7" name="Picture 6" descr="Jumpstart_519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4343399" cy="6873584"/>
          </a:xfrm>
          <a:prstGeom prst="rect">
            <a:avLst/>
          </a:prstGeom>
        </p:spPr>
      </p:pic>
    </p:spTree>
    <p:extLst>
      <p:ext uri="{BB962C8B-B14F-4D97-AF65-F5344CB8AC3E}">
        <p14:creationId xmlns:p14="http://schemas.microsoft.com/office/powerpoint/2010/main" val="4246390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50"/>
          <p:cNvSpPr txBox="1">
            <a:spLocks noGrp="1"/>
          </p:cNvSpPr>
          <p:nvPr>
            <p:ph type="subTitle" idx="1"/>
          </p:nvPr>
        </p:nvSpPr>
        <p:spPr>
          <a:xfrm>
            <a:off x="5027498" y="-1"/>
            <a:ext cx="7164502" cy="6846761"/>
          </a:xfrm>
          <a:prstGeom prst="rect">
            <a:avLst/>
          </a:prstGeom>
          <a:solidFill>
            <a:srgbClr val="F5972F"/>
          </a:solidFill>
          <a:ln>
            <a:noFill/>
          </a:ln>
        </p:spPr>
        <p:txBody>
          <a:bodyPr spcFirstLastPara="1" wrap="square" lIns="62325" tIns="62325" rIns="62325" bIns="62325" anchor="t" anchorCtr="0">
            <a:noAutofit/>
          </a:bodyPr>
          <a:lstStyle/>
          <a:p>
            <a:pPr marL="0" lvl="0" indent="0" algn="l" rtl="0">
              <a:lnSpc>
                <a:spcPct val="100000"/>
              </a:lnSpc>
              <a:spcBef>
                <a:spcPts val="0"/>
              </a:spcBef>
              <a:spcAft>
                <a:spcPts val="0"/>
              </a:spcAft>
              <a:buSzPts val="2800"/>
              <a:buNone/>
            </a:pPr>
            <a:r>
              <a:rPr lang="en-US" sz="4000">
                <a:latin typeface="Barlow Condensed"/>
                <a:ea typeface="Barlow Condensed"/>
                <a:cs typeface="Barlow Condensed"/>
                <a:sym typeface="Barlow Condensed"/>
              </a:rPr>
              <a:t> </a:t>
            </a:r>
            <a:endParaRPr/>
          </a:p>
          <a:p>
            <a:pPr marL="0" lvl="0" indent="0" algn="l" rtl="0">
              <a:lnSpc>
                <a:spcPct val="100000"/>
              </a:lnSpc>
              <a:spcBef>
                <a:spcPts val="0"/>
              </a:spcBef>
              <a:spcAft>
                <a:spcPts val="0"/>
              </a:spcAft>
              <a:buSzPts val="2800"/>
              <a:buNone/>
            </a:pPr>
            <a:r>
              <a:rPr lang="en-US" sz="4000">
                <a:latin typeface="Barlow Condensed"/>
                <a:ea typeface="Barlow Condensed"/>
                <a:cs typeface="Barlow Condensed"/>
                <a:sym typeface="Barlow Condensed"/>
              </a:rPr>
              <a:t> </a:t>
            </a:r>
            <a:r>
              <a:rPr lang="en-US" sz="4000">
                <a:latin typeface="Arial"/>
                <a:ea typeface="Arial"/>
                <a:cs typeface="Arial"/>
                <a:sym typeface="Arial"/>
              </a:rPr>
              <a:t>Jumpstart Germantown</a:t>
            </a:r>
            <a:endParaRPr/>
          </a:p>
          <a:p>
            <a:pPr marL="0" lvl="0" indent="0" algn="l" rtl="0">
              <a:lnSpc>
                <a:spcPct val="100000"/>
              </a:lnSpc>
              <a:spcBef>
                <a:spcPts val="0"/>
              </a:spcBef>
              <a:spcAft>
                <a:spcPts val="0"/>
              </a:spcAft>
              <a:buSzPts val="2800"/>
              <a:buNone/>
            </a:pPr>
            <a:r>
              <a:rPr lang="en-US" sz="4000">
                <a:latin typeface="Arial"/>
                <a:ea typeface="Arial"/>
                <a:cs typeface="Arial"/>
                <a:sym typeface="Arial"/>
              </a:rPr>
              <a:t> Training Program</a:t>
            </a:r>
            <a:endParaRPr sz="4000">
              <a:latin typeface="Arial"/>
              <a:ea typeface="Arial"/>
              <a:cs typeface="Arial"/>
              <a:sym typeface="Arial"/>
            </a:endParaRPr>
          </a:p>
          <a:p>
            <a:pPr marL="0" lvl="0" indent="0" algn="ctr" rtl="0">
              <a:lnSpc>
                <a:spcPct val="100000"/>
              </a:lnSpc>
              <a:spcBef>
                <a:spcPts val="0"/>
              </a:spcBef>
              <a:spcAft>
                <a:spcPts val="0"/>
              </a:spcAft>
              <a:buSzPts val="2800"/>
              <a:buNone/>
            </a:pPr>
            <a:endParaRPr/>
          </a:p>
        </p:txBody>
      </p:sp>
      <p:grpSp>
        <p:nvGrpSpPr>
          <p:cNvPr id="312" name="Google Shape;312;p50"/>
          <p:cNvGrpSpPr/>
          <p:nvPr/>
        </p:nvGrpSpPr>
        <p:grpSpPr>
          <a:xfrm>
            <a:off x="6410325" y="2156786"/>
            <a:ext cx="4554650" cy="4238741"/>
            <a:chOff x="3632198" y="4320721"/>
            <a:chExt cx="2367451" cy="2232348"/>
          </a:xfrm>
        </p:grpSpPr>
        <p:grpSp>
          <p:nvGrpSpPr>
            <p:cNvPr id="313" name="Google Shape;313;p50"/>
            <p:cNvGrpSpPr/>
            <p:nvPr/>
          </p:nvGrpSpPr>
          <p:grpSpPr>
            <a:xfrm>
              <a:off x="4872665" y="5643414"/>
              <a:ext cx="1126984" cy="909655"/>
              <a:chOff x="3071457" y="2013875"/>
              <a:chExt cx="1944600" cy="1569600"/>
            </a:xfrm>
          </p:grpSpPr>
          <p:sp>
            <p:nvSpPr>
              <p:cNvPr id="314" name="Google Shape;314;p50"/>
              <p:cNvSpPr/>
              <p:nvPr/>
            </p:nvSpPr>
            <p:spPr>
              <a:xfrm rot="10800000" flipH="1">
                <a:off x="3071457" y="2013875"/>
                <a:ext cx="1944600" cy="1569600"/>
              </a:xfrm>
              <a:prstGeom prst="round2DiagRect">
                <a:avLst>
                  <a:gd name="adj1" fmla="val 0"/>
                  <a:gd name="adj2" fmla="val 17764"/>
                </a:avLst>
              </a:prstGeom>
              <a:solidFill>
                <a:srgbClr val="888888"/>
              </a:solidFill>
              <a:ln>
                <a:noFill/>
              </a:ln>
            </p:spPr>
            <p:txBody>
              <a:bodyPr spcFirstLastPara="1" wrap="square" lIns="52975" tIns="52975" rIns="52975" bIns="52975" anchor="ctr" anchorCtr="0">
                <a:noAutofit/>
              </a:bodyPr>
              <a:lstStyle/>
              <a:p>
                <a:pPr marL="0" marR="0" lvl="0" indent="0" algn="l" rtl="0">
                  <a:spcBef>
                    <a:spcPts val="0"/>
                  </a:spcBef>
                  <a:spcAft>
                    <a:spcPts val="0"/>
                  </a:spcAft>
                  <a:buNone/>
                </a:pPr>
                <a:endParaRPr sz="955">
                  <a:solidFill>
                    <a:srgbClr val="000000"/>
                  </a:solidFill>
                  <a:latin typeface="Arial"/>
                  <a:ea typeface="Arial"/>
                  <a:cs typeface="Arial"/>
                  <a:sym typeface="Arial"/>
                </a:endParaRPr>
              </a:p>
            </p:txBody>
          </p:sp>
          <p:sp>
            <p:nvSpPr>
              <p:cNvPr id="315" name="Google Shape;315;p50"/>
              <p:cNvSpPr txBox="1"/>
              <p:nvPr/>
            </p:nvSpPr>
            <p:spPr>
              <a:xfrm>
                <a:off x="3335663" y="2261542"/>
                <a:ext cx="1476300" cy="1053000"/>
              </a:xfrm>
              <a:prstGeom prst="rect">
                <a:avLst/>
              </a:prstGeom>
              <a:solidFill>
                <a:srgbClr val="888888"/>
              </a:solidFill>
              <a:ln>
                <a:noFill/>
              </a:ln>
            </p:spPr>
            <p:txBody>
              <a:bodyPr spcFirstLastPara="1" wrap="square" lIns="52975" tIns="52975" rIns="52975" bIns="52975" anchor="t" anchorCtr="0">
                <a:noAutofit/>
              </a:bodyPr>
              <a:lstStyle/>
              <a:p>
                <a:pPr marL="0" marR="0" lvl="0" indent="0" algn="ctr" rtl="0">
                  <a:lnSpc>
                    <a:spcPct val="115000"/>
                  </a:lnSpc>
                  <a:spcBef>
                    <a:spcPts val="0"/>
                  </a:spcBef>
                  <a:spcAft>
                    <a:spcPts val="955"/>
                  </a:spcAft>
                  <a:buNone/>
                </a:pPr>
                <a:r>
                  <a:rPr lang="en-US" sz="2400" b="1">
                    <a:solidFill>
                      <a:srgbClr val="FFFFFF"/>
                    </a:solidFill>
                    <a:latin typeface="Roboto"/>
                    <a:ea typeface="Roboto"/>
                    <a:cs typeface="Roboto"/>
                    <a:sym typeface="Roboto"/>
                  </a:rPr>
                  <a:t>Access to a Mentor </a:t>
                </a:r>
                <a:endParaRPr sz="2400" b="1">
                  <a:solidFill>
                    <a:srgbClr val="FFFFFF"/>
                  </a:solidFill>
                  <a:latin typeface="Roboto"/>
                  <a:ea typeface="Roboto"/>
                  <a:cs typeface="Roboto"/>
                  <a:sym typeface="Roboto"/>
                </a:endParaRPr>
              </a:p>
            </p:txBody>
          </p:sp>
        </p:grpSp>
        <p:grpSp>
          <p:nvGrpSpPr>
            <p:cNvPr id="316" name="Google Shape;316;p50"/>
            <p:cNvGrpSpPr/>
            <p:nvPr/>
          </p:nvGrpSpPr>
          <p:grpSpPr>
            <a:xfrm>
              <a:off x="3684158" y="5487551"/>
              <a:ext cx="1126984" cy="909655"/>
              <a:chOff x="1126863" y="2013875"/>
              <a:chExt cx="1944600" cy="1569600"/>
            </a:xfrm>
          </p:grpSpPr>
          <p:sp>
            <p:nvSpPr>
              <p:cNvPr id="317" name="Google Shape;317;p50"/>
              <p:cNvSpPr/>
              <p:nvPr/>
            </p:nvSpPr>
            <p:spPr>
              <a:xfrm>
                <a:off x="1126863" y="2013875"/>
                <a:ext cx="1944600" cy="1569600"/>
              </a:xfrm>
              <a:prstGeom prst="round2DiagRect">
                <a:avLst>
                  <a:gd name="adj1" fmla="val 0"/>
                  <a:gd name="adj2" fmla="val 17764"/>
                </a:avLst>
              </a:prstGeom>
              <a:solidFill>
                <a:srgbClr val="FFD954"/>
              </a:solidFill>
              <a:ln>
                <a:noFill/>
              </a:ln>
            </p:spPr>
            <p:txBody>
              <a:bodyPr spcFirstLastPara="1" wrap="square" lIns="52975" tIns="52975" rIns="52975" bIns="52975" anchor="ctr" anchorCtr="0">
                <a:noAutofit/>
              </a:bodyPr>
              <a:lstStyle/>
              <a:p>
                <a:pPr marL="0" marR="0" lvl="0" indent="0" algn="l" rtl="0">
                  <a:spcBef>
                    <a:spcPts val="0"/>
                  </a:spcBef>
                  <a:spcAft>
                    <a:spcPts val="0"/>
                  </a:spcAft>
                  <a:buNone/>
                </a:pPr>
                <a:endParaRPr sz="955">
                  <a:solidFill>
                    <a:srgbClr val="000000"/>
                  </a:solidFill>
                  <a:latin typeface="Arial"/>
                  <a:ea typeface="Arial"/>
                  <a:cs typeface="Arial"/>
                  <a:sym typeface="Arial"/>
                </a:endParaRPr>
              </a:p>
            </p:txBody>
          </p:sp>
          <p:sp>
            <p:nvSpPr>
              <p:cNvPr id="318" name="Google Shape;318;p50"/>
              <p:cNvSpPr txBox="1"/>
              <p:nvPr/>
            </p:nvSpPr>
            <p:spPr>
              <a:xfrm>
                <a:off x="1239208" y="2334880"/>
                <a:ext cx="1719900" cy="927600"/>
              </a:xfrm>
              <a:prstGeom prst="rect">
                <a:avLst/>
              </a:prstGeom>
              <a:solidFill>
                <a:srgbClr val="FFD954"/>
              </a:solidFill>
              <a:ln>
                <a:noFill/>
              </a:ln>
            </p:spPr>
            <p:txBody>
              <a:bodyPr spcFirstLastPara="1" wrap="square" lIns="52975" tIns="52975" rIns="52975" bIns="52975" anchor="t" anchorCtr="0">
                <a:noAutofit/>
              </a:bodyPr>
              <a:lstStyle/>
              <a:p>
                <a:pPr marL="0" marR="0" lvl="0" indent="0" algn="ctr" rtl="0">
                  <a:spcBef>
                    <a:spcPts val="0"/>
                  </a:spcBef>
                  <a:spcAft>
                    <a:spcPts val="0"/>
                  </a:spcAft>
                  <a:buNone/>
                </a:pPr>
                <a:r>
                  <a:rPr lang="en-US" sz="2400" b="1">
                    <a:solidFill>
                      <a:srgbClr val="1D7E74"/>
                    </a:solidFill>
                    <a:latin typeface="Roboto"/>
                    <a:ea typeface="Roboto"/>
                    <a:cs typeface="Roboto"/>
                    <a:sym typeface="Roboto"/>
                  </a:rPr>
                  <a:t>12 Hours Instruction</a:t>
                </a:r>
                <a:endParaRPr sz="2400" b="1">
                  <a:solidFill>
                    <a:srgbClr val="1D7E74"/>
                  </a:solidFill>
                  <a:latin typeface="Roboto"/>
                  <a:ea typeface="Roboto"/>
                  <a:cs typeface="Roboto"/>
                  <a:sym typeface="Roboto"/>
                </a:endParaRPr>
              </a:p>
            </p:txBody>
          </p:sp>
        </p:grpSp>
        <p:grpSp>
          <p:nvGrpSpPr>
            <p:cNvPr id="319" name="Google Shape;319;p50"/>
            <p:cNvGrpSpPr/>
            <p:nvPr/>
          </p:nvGrpSpPr>
          <p:grpSpPr>
            <a:xfrm>
              <a:off x="3632198" y="4423142"/>
              <a:ext cx="1197747" cy="909655"/>
              <a:chOff x="5950409" y="2013880"/>
              <a:chExt cx="2066700" cy="1569600"/>
            </a:xfrm>
          </p:grpSpPr>
          <p:sp>
            <p:nvSpPr>
              <p:cNvPr id="320" name="Google Shape;320;p50"/>
              <p:cNvSpPr/>
              <p:nvPr/>
            </p:nvSpPr>
            <p:spPr>
              <a:xfrm>
                <a:off x="5950409" y="2013880"/>
                <a:ext cx="2066700" cy="1569600"/>
              </a:xfrm>
              <a:prstGeom prst="round2DiagRect">
                <a:avLst>
                  <a:gd name="adj1" fmla="val 0"/>
                  <a:gd name="adj2" fmla="val 17764"/>
                </a:avLst>
              </a:prstGeom>
              <a:solidFill>
                <a:srgbClr val="587879"/>
              </a:solidFill>
              <a:ln>
                <a:noFill/>
              </a:ln>
            </p:spPr>
            <p:txBody>
              <a:bodyPr spcFirstLastPara="1" wrap="square" lIns="52975" tIns="52975" rIns="52975" bIns="52975" anchor="ctr" anchorCtr="0">
                <a:noAutofit/>
              </a:bodyPr>
              <a:lstStyle/>
              <a:p>
                <a:pPr marL="0" marR="0" lvl="0" indent="0" algn="l" rtl="0">
                  <a:spcBef>
                    <a:spcPts val="0"/>
                  </a:spcBef>
                  <a:spcAft>
                    <a:spcPts val="0"/>
                  </a:spcAft>
                  <a:buNone/>
                </a:pPr>
                <a:endParaRPr sz="818">
                  <a:solidFill>
                    <a:srgbClr val="000000"/>
                  </a:solidFill>
                  <a:latin typeface="Arial"/>
                  <a:ea typeface="Arial"/>
                  <a:cs typeface="Arial"/>
                  <a:sym typeface="Arial"/>
                </a:endParaRPr>
              </a:p>
              <a:p>
                <a:pPr marL="0" marR="0" lvl="0" indent="0" algn="l" rtl="0">
                  <a:spcBef>
                    <a:spcPts val="0"/>
                  </a:spcBef>
                  <a:spcAft>
                    <a:spcPts val="0"/>
                  </a:spcAft>
                  <a:buNone/>
                </a:pPr>
                <a:endParaRPr sz="818">
                  <a:solidFill>
                    <a:srgbClr val="000000"/>
                  </a:solidFill>
                  <a:latin typeface="Arial"/>
                  <a:ea typeface="Arial"/>
                  <a:cs typeface="Arial"/>
                  <a:sym typeface="Arial"/>
                </a:endParaRPr>
              </a:p>
              <a:p>
                <a:pPr marL="0" marR="0" lvl="0" indent="0" algn="l" rtl="0">
                  <a:spcBef>
                    <a:spcPts val="0"/>
                  </a:spcBef>
                  <a:spcAft>
                    <a:spcPts val="0"/>
                  </a:spcAft>
                  <a:buNone/>
                </a:pPr>
                <a:endParaRPr sz="818">
                  <a:solidFill>
                    <a:srgbClr val="000000"/>
                  </a:solidFill>
                  <a:latin typeface="Arial"/>
                  <a:ea typeface="Arial"/>
                  <a:cs typeface="Arial"/>
                  <a:sym typeface="Arial"/>
                </a:endParaRPr>
              </a:p>
              <a:p>
                <a:pPr marL="0" marR="0" lvl="0" indent="0" algn="l" rtl="0">
                  <a:spcBef>
                    <a:spcPts val="0"/>
                  </a:spcBef>
                  <a:spcAft>
                    <a:spcPts val="0"/>
                  </a:spcAft>
                  <a:buNone/>
                </a:pPr>
                <a:endParaRPr sz="818">
                  <a:solidFill>
                    <a:srgbClr val="000000"/>
                  </a:solidFill>
                  <a:latin typeface="Arial"/>
                  <a:ea typeface="Arial"/>
                  <a:cs typeface="Arial"/>
                  <a:sym typeface="Arial"/>
                </a:endParaRPr>
              </a:p>
            </p:txBody>
          </p:sp>
          <p:sp>
            <p:nvSpPr>
              <p:cNvPr id="321" name="Google Shape;321;p50"/>
              <p:cNvSpPr txBox="1"/>
              <p:nvPr/>
            </p:nvSpPr>
            <p:spPr>
              <a:xfrm>
                <a:off x="6040059" y="2193174"/>
                <a:ext cx="1944600" cy="1317000"/>
              </a:xfrm>
              <a:prstGeom prst="rect">
                <a:avLst/>
              </a:prstGeom>
              <a:solidFill>
                <a:srgbClr val="587879"/>
              </a:solidFill>
              <a:ln>
                <a:noFill/>
              </a:ln>
            </p:spPr>
            <p:txBody>
              <a:bodyPr spcFirstLastPara="1" wrap="square" lIns="52975" tIns="52975" rIns="52975" bIns="52975" anchor="t" anchorCtr="0">
                <a:noAutofit/>
              </a:bodyPr>
              <a:lstStyle/>
              <a:p>
                <a:pPr marL="0" marR="0" lvl="0" indent="0" algn="ctr" rtl="0">
                  <a:lnSpc>
                    <a:spcPct val="115000"/>
                  </a:lnSpc>
                  <a:spcBef>
                    <a:spcPts val="0"/>
                  </a:spcBef>
                  <a:spcAft>
                    <a:spcPts val="955"/>
                  </a:spcAft>
                  <a:buNone/>
                </a:pPr>
                <a:r>
                  <a:rPr lang="en-US" sz="2400" b="1">
                    <a:solidFill>
                      <a:srgbClr val="FFFFFF"/>
                    </a:solidFill>
                    <a:latin typeface="Roboto"/>
                    <a:ea typeface="Roboto"/>
                    <a:cs typeface="Roboto"/>
                    <a:sym typeface="Roboto"/>
                  </a:rPr>
                  <a:t>85%+ Women and/or People of Color</a:t>
                </a:r>
                <a:endParaRPr sz="2400" b="1">
                  <a:solidFill>
                    <a:srgbClr val="FFFFFF"/>
                  </a:solidFill>
                  <a:latin typeface="Roboto"/>
                  <a:ea typeface="Roboto"/>
                  <a:cs typeface="Roboto"/>
                  <a:sym typeface="Roboto"/>
                </a:endParaRPr>
              </a:p>
            </p:txBody>
          </p:sp>
        </p:grpSp>
        <p:grpSp>
          <p:nvGrpSpPr>
            <p:cNvPr id="322" name="Google Shape;322;p50"/>
            <p:cNvGrpSpPr/>
            <p:nvPr/>
          </p:nvGrpSpPr>
          <p:grpSpPr>
            <a:xfrm>
              <a:off x="4872665" y="4320721"/>
              <a:ext cx="1126984" cy="909655"/>
              <a:chOff x="3071457" y="2013875"/>
              <a:chExt cx="1944600" cy="1569600"/>
            </a:xfrm>
          </p:grpSpPr>
          <p:sp>
            <p:nvSpPr>
              <p:cNvPr id="323" name="Google Shape;323;p50"/>
              <p:cNvSpPr/>
              <p:nvPr/>
            </p:nvSpPr>
            <p:spPr>
              <a:xfrm rot="10800000" flipH="1">
                <a:off x="3071457" y="2013875"/>
                <a:ext cx="1944600" cy="1569600"/>
              </a:xfrm>
              <a:prstGeom prst="round2DiagRect">
                <a:avLst>
                  <a:gd name="adj1" fmla="val 0"/>
                  <a:gd name="adj2" fmla="val 17764"/>
                </a:avLst>
              </a:prstGeom>
              <a:solidFill>
                <a:srgbClr val="FFD954"/>
              </a:solidFill>
              <a:ln>
                <a:noFill/>
              </a:ln>
            </p:spPr>
            <p:txBody>
              <a:bodyPr spcFirstLastPara="1" wrap="square" lIns="52975" tIns="52975" rIns="52975" bIns="52975" anchor="ctr" anchorCtr="0">
                <a:noAutofit/>
              </a:bodyPr>
              <a:lstStyle/>
              <a:p>
                <a:pPr marL="0" marR="0" lvl="0" indent="0" algn="l" rtl="0">
                  <a:spcBef>
                    <a:spcPts val="0"/>
                  </a:spcBef>
                  <a:spcAft>
                    <a:spcPts val="0"/>
                  </a:spcAft>
                  <a:buNone/>
                </a:pPr>
                <a:endParaRPr sz="955">
                  <a:solidFill>
                    <a:srgbClr val="000000"/>
                  </a:solidFill>
                  <a:latin typeface="Arial"/>
                  <a:ea typeface="Arial"/>
                  <a:cs typeface="Arial"/>
                  <a:sym typeface="Arial"/>
                </a:endParaRPr>
              </a:p>
            </p:txBody>
          </p:sp>
          <p:sp>
            <p:nvSpPr>
              <p:cNvPr id="324" name="Google Shape;324;p50"/>
              <p:cNvSpPr txBox="1"/>
              <p:nvPr/>
            </p:nvSpPr>
            <p:spPr>
              <a:xfrm>
                <a:off x="3243516" y="2255366"/>
                <a:ext cx="1600500" cy="1086600"/>
              </a:xfrm>
              <a:prstGeom prst="rect">
                <a:avLst/>
              </a:prstGeom>
              <a:solidFill>
                <a:srgbClr val="FFD954"/>
              </a:solidFill>
              <a:ln>
                <a:noFill/>
              </a:ln>
            </p:spPr>
            <p:txBody>
              <a:bodyPr spcFirstLastPara="1" wrap="square" lIns="52975" tIns="52975" rIns="52975" bIns="52975" anchor="t" anchorCtr="0">
                <a:noAutofit/>
              </a:bodyPr>
              <a:lstStyle/>
              <a:p>
                <a:pPr marL="0" marR="0" lvl="0" indent="0" algn="ctr" rtl="0">
                  <a:lnSpc>
                    <a:spcPct val="115000"/>
                  </a:lnSpc>
                  <a:spcBef>
                    <a:spcPts val="0"/>
                  </a:spcBef>
                  <a:spcAft>
                    <a:spcPts val="955"/>
                  </a:spcAft>
                  <a:buNone/>
                </a:pPr>
                <a:r>
                  <a:rPr lang="en-US" sz="2400" b="1" dirty="0">
                    <a:solidFill>
                      <a:srgbClr val="1D7E74"/>
                    </a:solidFill>
                    <a:latin typeface="Roboto"/>
                    <a:ea typeface="Roboto"/>
                    <a:cs typeface="Roboto"/>
                    <a:sym typeface="Roboto"/>
                  </a:rPr>
                  <a:t>750 Graduates to date </a:t>
                </a:r>
                <a:endParaRPr sz="2400" b="1" dirty="0">
                  <a:solidFill>
                    <a:srgbClr val="1D7E74"/>
                  </a:solidFill>
                  <a:latin typeface="Roboto"/>
                  <a:ea typeface="Roboto"/>
                  <a:cs typeface="Roboto"/>
                  <a:sym typeface="Roboto"/>
                </a:endParaRPr>
              </a:p>
            </p:txBody>
          </p:sp>
        </p:grpSp>
      </p:grpSp>
      <p:pic>
        <p:nvPicPr>
          <p:cNvPr id="325" name="Google Shape;325;p50" descr="Jumpstart_11372.jpg"/>
          <p:cNvPicPr preferRelativeResize="0"/>
          <p:nvPr/>
        </p:nvPicPr>
        <p:blipFill rotWithShape="1">
          <a:blip r:embed="rId3">
            <a:alphaModFix/>
          </a:blip>
          <a:srcRect l="27637" t="3793" r="27246" b="18302"/>
          <a:stretch/>
        </p:blipFill>
        <p:spPr>
          <a:xfrm>
            <a:off x="0" y="1"/>
            <a:ext cx="5027498" cy="688401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51"/>
          <p:cNvPicPr preferRelativeResize="0"/>
          <p:nvPr/>
        </p:nvPicPr>
        <p:blipFill rotWithShape="1">
          <a:blip r:embed="rId3">
            <a:alphaModFix/>
          </a:blip>
          <a:srcRect l="42763" t="6974" r="3409" b="8677"/>
          <a:stretch/>
        </p:blipFill>
        <p:spPr>
          <a:xfrm>
            <a:off x="-1" y="-40690"/>
            <a:ext cx="7826771" cy="6898690"/>
          </a:xfrm>
          <a:prstGeom prst="rect">
            <a:avLst/>
          </a:prstGeom>
          <a:noFill/>
          <a:ln>
            <a:noFill/>
          </a:ln>
        </p:spPr>
      </p:pic>
      <p:sp>
        <p:nvSpPr>
          <p:cNvPr id="331" name="Google Shape;331;p51"/>
          <p:cNvSpPr/>
          <p:nvPr/>
        </p:nvSpPr>
        <p:spPr>
          <a:xfrm>
            <a:off x="4343400" y="-24714"/>
            <a:ext cx="7848600" cy="6882714"/>
          </a:xfrm>
          <a:prstGeom prst="rect">
            <a:avLst/>
          </a:prstGeom>
          <a:solidFill>
            <a:srgbClr val="F5972F"/>
          </a:solidFill>
          <a:ln>
            <a:noFill/>
          </a:ln>
        </p:spPr>
        <p:txBody>
          <a:bodyPr spcFirstLastPara="1" wrap="square" lIns="62325" tIns="62325" rIns="62325" bIns="62325" anchor="ctr" anchorCtr="0">
            <a:noAutofit/>
          </a:bodyPr>
          <a:lstStyle/>
          <a:p>
            <a:pPr marL="0" marR="0" lvl="0" indent="0" algn="l" rtl="0">
              <a:spcBef>
                <a:spcPts val="0"/>
              </a:spcBef>
              <a:spcAft>
                <a:spcPts val="0"/>
              </a:spcAft>
              <a:buNone/>
            </a:pPr>
            <a:endParaRPr sz="955">
              <a:solidFill>
                <a:srgbClr val="000000"/>
              </a:solidFill>
              <a:latin typeface="Arial"/>
              <a:ea typeface="Arial"/>
              <a:cs typeface="Arial"/>
              <a:sym typeface="Arial"/>
            </a:endParaRPr>
          </a:p>
        </p:txBody>
      </p:sp>
      <p:sp>
        <p:nvSpPr>
          <p:cNvPr id="332" name="Google Shape;332;p51"/>
          <p:cNvSpPr/>
          <p:nvPr/>
        </p:nvSpPr>
        <p:spPr>
          <a:xfrm>
            <a:off x="8275186" y="1377968"/>
            <a:ext cx="3146323" cy="2507660"/>
          </a:xfrm>
          <a:prstGeom prst="rect">
            <a:avLst/>
          </a:prstGeom>
          <a:solidFill>
            <a:srgbClr val="587879"/>
          </a:solidFill>
          <a:ln>
            <a:noFill/>
          </a:ln>
        </p:spPr>
        <p:txBody>
          <a:bodyPr spcFirstLastPara="1" wrap="square" lIns="52975" tIns="52975" rIns="52975" bIns="52975" anchor="ctr" anchorCtr="0">
            <a:noAutofit/>
          </a:bodyPr>
          <a:lstStyle/>
          <a:p>
            <a:pPr marL="0" marR="0" lvl="0" indent="0" algn="l" rtl="0">
              <a:spcBef>
                <a:spcPts val="0"/>
              </a:spcBef>
              <a:spcAft>
                <a:spcPts val="0"/>
              </a:spcAft>
              <a:buNone/>
            </a:pPr>
            <a:endParaRPr sz="955">
              <a:solidFill>
                <a:srgbClr val="000000"/>
              </a:solidFill>
              <a:latin typeface="Arial"/>
              <a:ea typeface="Arial"/>
              <a:cs typeface="Arial"/>
              <a:sym typeface="Arial"/>
            </a:endParaRPr>
          </a:p>
        </p:txBody>
      </p:sp>
      <p:sp>
        <p:nvSpPr>
          <p:cNvPr id="333" name="Google Shape;333;p51"/>
          <p:cNvSpPr/>
          <p:nvPr/>
        </p:nvSpPr>
        <p:spPr>
          <a:xfrm>
            <a:off x="8181529" y="1451597"/>
            <a:ext cx="3173914" cy="2268427"/>
          </a:xfrm>
          <a:prstGeom prst="rect">
            <a:avLst/>
          </a:prstGeom>
          <a:solidFill>
            <a:srgbClr val="FFFFFF"/>
          </a:solidFill>
          <a:ln w="19050" cap="flat" cmpd="sng">
            <a:solidFill>
              <a:srgbClr val="1D7E74"/>
            </a:solidFill>
            <a:prstDash val="solid"/>
            <a:round/>
            <a:headEnd type="none" w="sm" len="sm"/>
            <a:tailEnd type="none" w="sm" len="sm"/>
          </a:ln>
        </p:spPr>
        <p:txBody>
          <a:bodyPr spcFirstLastPara="1" wrap="square" lIns="52975" tIns="52975" rIns="52975" bIns="52975" anchor="ctr" anchorCtr="0">
            <a:noAutofit/>
          </a:bodyPr>
          <a:lstStyle/>
          <a:p>
            <a:pPr marL="0" marR="0" lvl="0" indent="0" algn="l" rtl="0">
              <a:spcBef>
                <a:spcPts val="0"/>
              </a:spcBef>
              <a:spcAft>
                <a:spcPts val="0"/>
              </a:spcAft>
              <a:buNone/>
            </a:pPr>
            <a:endParaRPr sz="955">
              <a:solidFill>
                <a:srgbClr val="000000"/>
              </a:solidFill>
              <a:latin typeface="Arial"/>
              <a:ea typeface="Arial"/>
              <a:cs typeface="Arial"/>
              <a:sym typeface="Arial"/>
            </a:endParaRPr>
          </a:p>
        </p:txBody>
      </p:sp>
      <p:grpSp>
        <p:nvGrpSpPr>
          <p:cNvPr id="334" name="Google Shape;334;p51"/>
          <p:cNvGrpSpPr/>
          <p:nvPr/>
        </p:nvGrpSpPr>
        <p:grpSpPr>
          <a:xfrm>
            <a:off x="8360858" y="1615098"/>
            <a:ext cx="2815614" cy="1978666"/>
            <a:chOff x="779416" y="5422829"/>
            <a:chExt cx="1836852" cy="1206602"/>
          </a:xfrm>
        </p:grpSpPr>
        <p:sp>
          <p:nvSpPr>
            <p:cNvPr id="335" name="Google Shape;335;p51"/>
            <p:cNvSpPr/>
            <p:nvPr/>
          </p:nvSpPr>
          <p:spPr>
            <a:xfrm>
              <a:off x="781168" y="5422829"/>
              <a:ext cx="1835100" cy="522300"/>
            </a:xfrm>
            <a:prstGeom prst="rect">
              <a:avLst/>
            </a:prstGeom>
            <a:noFill/>
            <a:ln>
              <a:noFill/>
            </a:ln>
          </p:spPr>
          <p:txBody>
            <a:bodyPr spcFirstLastPara="1" wrap="square" lIns="52975" tIns="52975" rIns="52975" bIns="52975" anchor="t" anchorCtr="0">
              <a:noAutofit/>
            </a:bodyPr>
            <a:lstStyle/>
            <a:p>
              <a:pPr marL="0" marR="0" lvl="0" indent="0" algn="l" rtl="0">
                <a:spcBef>
                  <a:spcPts val="0"/>
                </a:spcBef>
                <a:spcAft>
                  <a:spcPts val="0"/>
                </a:spcAft>
                <a:buNone/>
              </a:pPr>
              <a:r>
                <a:rPr lang="en-US" sz="6000" b="1" dirty="0">
                  <a:solidFill>
                    <a:srgbClr val="587879"/>
                  </a:solidFill>
                  <a:latin typeface="Roboto"/>
                  <a:ea typeface="Roboto"/>
                  <a:cs typeface="Roboto"/>
                  <a:sym typeface="Roboto"/>
                </a:rPr>
                <a:t>$15.9M</a:t>
              </a:r>
              <a:endParaRPr sz="6000" dirty="0">
                <a:solidFill>
                  <a:srgbClr val="587879"/>
                </a:solidFill>
                <a:latin typeface="Roboto Thin"/>
                <a:ea typeface="Roboto Thin"/>
                <a:cs typeface="Roboto Thin"/>
                <a:sym typeface="Roboto Thin"/>
              </a:endParaRPr>
            </a:p>
          </p:txBody>
        </p:sp>
        <p:sp>
          <p:nvSpPr>
            <p:cNvPr id="336" name="Google Shape;336;p51"/>
            <p:cNvSpPr/>
            <p:nvPr/>
          </p:nvSpPr>
          <p:spPr>
            <a:xfrm>
              <a:off x="779416" y="6159031"/>
              <a:ext cx="1835100" cy="470400"/>
            </a:xfrm>
            <a:prstGeom prst="rect">
              <a:avLst/>
            </a:prstGeom>
            <a:noFill/>
            <a:ln>
              <a:noFill/>
            </a:ln>
          </p:spPr>
          <p:txBody>
            <a:bodyPr spcFirstLastPara="1" wrap="square" lIns="52975" tIns="52975" rIns="52975" bIns="52975" anchor="t" anchorCtr="0">
              <a:noAutofit/>
            </a:bodyPr>
            <a:lstStyle/>
            <a:p>
              <a:pPr marL="0" marR="0" lvl="0" indent="0" algn="l" rtl="0">
                <a:spcBef>
                  <a:spcPts val="0"/>
                </a:spcBef>
                <a:spcAft>
                  <a:spcPts val="0"/>
                </a:spcAft>
                <a:buNone/>
              </a:pPr>
              <a:r>
                <a:rPr lang="en-US" sz="2400">
                  <a:solidFill>
                    <a:srgbClr val="587879"/>
                  </a:solidFill>
                  <a:latin typeface="Roboto Medium"/>
                  <a:ea typeface="Roboto Medium"/>
                  <a:cs typeface="Roboto Medium"/>
                  <a:sym typeface="Roboto Medium"/>
                </a:rPr>
                <a:t>Committed since </a:t>
              </a:r>
              <a:endParaRPr/>
            </a:p>
            <a:p>
              <a:pPr marL="0" marR="0" lvl="0" indent="0" algn="l" rtl="0">
                <a:spcBef>
                  <a:spcPts val="0"/>
                </a:spcBef>
                <a:spcAft>
                  <a:spcPts val="0"/>
                </a:spcAft>
                <a:buNone/>
              </a:pPr>
              <a:r>
                <a:rPr lang="en-US" sz="2400">
                  <a:solidFill>
                    <a:srgbClr val="587879"/>
                  </a:solidFill>
                  <a:latin typeface="Roboto Medium"/>
                  <a:ea typeface="Roboto Medium"/>
                  <a:cs typeface="Roboto Medium"/>
                  <a:sym typeface="Roboto Medium"/>
                </a:rPr>
                <a:t>May 2015</a:t>
              </a:r>
              <a:endParaRPr sz="2400">
                <a:solidFill>
                  <a:srgbClr val="587879"/>
                </a:solidFill>
                <a:latin typeface="Roboto Medium"/>
                <a:ea typeface="Roboto Medium"/>
                <a:cs typeface="Roboto Medium"/>
                <a:sym typeface="Roboto Medium"/>
              </a:endParaRPr>
            </a:p>
          </p:txBody>
        </p:sp>
      </p:grpSp>
      <p:grpSp>
        <p:nvGrpSpPr>
          <p:cNvPr id="337" name="Google Shape;337;p51"/>
          <p:cNvGrpSpPr/>
          <p:nvPr/>
        </p:nvGrpSpPr>
        <p:grpSpPr>
          <a:xfrm>
            <a:off x="4751441" y="1740844"/>
            <a:ext cx="3152453" cy="4825593"/>
            <a:chOff x="2846999" y="6089900"/>
            <a:chExt cx="2122526" cy="2945400"/>
          </a:xfrm>
        </p:grpSpPr>
        <p:sp>
          <p:nvSpPr>
            <p:cNvPr id="338" name="Google Shape;338;p51"/>
            <p:cNvSpPr/>
            <p:nvPr/>
          </p:nvSpPr>
          <p:spPr>
            <a:xfrm>
              <a:off x="2916925" y="6089900"/>
              <a:ext cx="2052600" cy="2945400"/>
            </a:xfrm>
            <a:prstGeom prst="rect">
              <a:avLst/>
            </a:prstGeom>
            <a:solidFill>
              <a:srgbClr val="587879"/>
            </a:solidFill>
            <a:ln>
              <a:noFill/>
            </a:ln>
          </p:spPr>
          <p:txBody>
            <a:bodyPr spcFirstLastPara="1" wrap="square" lIns="52975" tIns="52975" rIns="52975" bIns="52975" anchor="ctr" anchorCtr="0">
              <a:noAutofit/>
            </a:bodyPr>
            <a:lstStyle/>
            <a:p>
              <a:pPr marL="0" marR="0" lvl="0" indent="0" algn="l" rtl="0">
                <a:spcBef>
                  <a:spcPts val="0"/>
                </a:spcBef>
                <a:spcAft>
                  <a:spcPts val="0"/>
                </a:spcAft>
                <a:buNone/>
              </a:pPr>
              <a:endParaRPr sz="955">
                <a:solidFill>
                  <a:srgbClr val="000000"/>
                </a:solidFill>
                <a:latin typeface="Arial"/>
                <a:ea typeface="Arial"/>
                <a:cs typeface="Arial"/>
                <a:sym typeface="Arial"/>
              </a:endParaRPr>
            </a:p>
          </p:txBody>
        </p:sp>
        <p:grpSp>
          <p:nvGrpSpPr>
            <p:cNvPr id="339" name="Google Shape;339;p51"/>
            <p:cNvGrpSpPr/>
            <p:nvPr/>
          </p:nvGrpSpPr>
          <p:grpSpPr>
            <a:xfrm>
              <a:off x="2846999" y="6136350"/>
              <a:ext cx="2095966" cy="2898950"/>
              <a:chOff x="2816449" y="5323125"/>
              <a:chExt cx="2095966" cy="2898950"/>
            </a:xfrm>
          </p:grpSpPr>
          <p:grpSp>
            <p:nvGrpSpPr>
              <p:cNvPr id="340" name="Google Shape;340;p51"/>
              <p:cNvGrpSpPr/>
              <p:nvPr/>
            </p:nvGrpSpPr>
            <p:grpSpPr>
              <a:xfrm>
                <a:off x="2816449" y="5323125"/>
                <a:ext cx="2070600" cy="1623393"/>
                <a:chOff x="2816449" y="5323125"/>
                <a:chExt cx="2070600" cy="1623393"/>
              </a:xfrm>
            </p:grpSpPr>
            <p:sp>
              <p:nvSpPr>
                <p:cNvPr id="341" name="Google Shape;341;p51"/>
                <p:cNvSpPr/>
                <p:nvPr/>
              </p:nvSpPr>
              <p:spPr>
                <a:xfrm>
                  <a:off x="2816449" y="5323125"/>
                  <a:ext cx="2070600" cy="1383300"/>
                </a:xfrm>
                <a:prstGeom prst="rect">
                  <a:avLst/>
                </a:prstGeom>
                <a:solidFill>
                  <a:srgbClr val="FFFFFF"/>
                </a:solidFill>
                <a:ln w="19050" cap="flat" cmpd="sng">
                  <a:solidFill>
                    <a:srgbClr val="1D7E74"/>
                  </a:solidFill>
                  <a:prstDash val="solid"/>
                  <a:round/>
                  <a:headEnd type="none" w="sm" len="sm"/>
                  <a:tailEnd type="none" w="sm" len="sm"/>
                </a:ln>
              </p:spPr>
              <p:txBody>
                <a:bodyPr spcFirstLastPara="1" wrap="square" lIns="52975" tIns="52975" rIns="52975" bIns="52975" anchor="ctr" anchorCtr="0">
                  <a:noAutofit/>
                </a:bodyPr>
                <a:lstStyle/>
                <a:p>
                  <a:pPr marL="0" marR="0" lvl="0" indent="0" algn="l" rtl="0">
                    <a:spcBef>
                      <a:spcPts val="0"/>
                    </a:spcBef>
                    <a:spcAft>
                      <a:spcPts val="0"/>
                    </a:spcAft>
                    <a:buNone/>
                  </a:pPr>
                  <a:endParaRPr sz="955">
                    <a:solidFill>
                      <a:srgbClr val="000000"/>
                    </a:solidFill>
                    <a:latin typeface="Arial"/>
                    <a:ea typeface="Arial"/>
                    <a:cs typeface="Arial"/>
                    <a:sym typeface="Arial"/>
                  </a:endParaRPr>
                </a:p>
              </p:txBody>
            </p:sp>
            <p:sp>
              <p:nvSpPr>
                <p:cNvPr id="342" name="Google Shape;342;p51"/>
                <p:cNvSpPr/>
                <p:nvPr/>
              </p:nvSpPr>
              <p:spPr>
                <a:xfrm rot="5400000">
                  <a:off x="3735625" y="6655368"/>
                  <a:ext cx="301200" cy="281100"/>
                </a:xfrm>
                <a:prstGeom prst="rightArrow">
                  <a:avLst>
                    <a:gd name="adj1" fmla="val 34239"/>
                    <a:gd name="adj2" fmla="val 57035"/>
                  </a:avLst>
                </a:prstGeom>
                <a:solidFill>
                  <a:srgbClr val="FFFFFF"/>
                </a:solidFill>
                <a:ln>
                  <a:noFill/>
                </a:ln>
              </p:spPr>
              <p:txBody>
                <a:bodyPr spcFirstLastPara="1" wrap="square" lIns="52975" tIns="52975" rIns="52975" bIns="52975" anchor="ctr" anchorCtr="0">
                  <a:noAutofit/>
                </a:bodyPr>
                <a:lstStyle/>
                <a:p>
                  <a:pPr marL="0" marR="0" lvl="0" indent="0" algn="l" rtl="0">
                    <a:spcBef>
                      <a:spcPts val="0"/>
                    </a:spcBef>
                    <a:spcAft>
                      <a:spcPts val="0"/>
                    </a:spcAft>
                    <a:buNone/>
                  </a:pPr>
                  <a:endParaRPr sz="955">
                    <a:solidFill>
                      <a:srgbClr val="000000"/>
                    </a:solidFill>
                    <a:latin typeface="Arial"/>
                    <a:ea typeface="Arial"/>
                    <a:cs typeface="Arial"/>
                    <a:sym typeface="Arial"/>
                  </a:endParaRPr>
                </a:p>
              </p:txBody>
            </p:sp>
          </p:grpSp>
          <p:sp>
            <p:nvSpPr>
              <p:cNvPr id="343" name="Google Shape;343;p51"/>
              <p:cNvSpPr/>
              <p:nvPr/>
            </p:nvSpPr>
            <p:spPr>
              <a:xfrm>
                <a:off x="2859815" y="7022724"/>
                <a:ext cx="2052600" cy="1199351"/>
              </a:xfrm>
              <a:prstGeom prst="rect">
                <a:avLst/>
              </a:prstGeom>
              <a:noFill/>
              <a:ln>
                <a:noFill/>
              </a:ln>
            </p:spPr>
            <p:txBody>
              <a:bodyPr spcFirstLastPara="1" wrap="square" lIns="52975" tIns="52975" rIns="52975" bIns="52975" anchor="t" anchorCtr="0">
                <a:noAutofit/>
              </a:bodyPr>
              <a:lstStyle/>
              <a:p>
                <a:pPr marL="268425" marR="0" lvl="0" indent="-199153" algn="l" rtl="0">
                  <a:lnSpc>
                    <a:spcPct val="115000"/>
                  </a:lnSpc>
                  <a:spcBef>
                    <a:spcPts val="0"/>
                  </a:spcBef>
                  <a:spcAft>
                    <a:spcPts val="0"/>
                  </a:spcAft>
                  <a:buClr>
                    <a:srgbClr val="FFFFFF"/>
                  </a:buClr>
                  <a:buSzPts val="1400"/>
                  <a:buFont typeface="Roboto"/>
                  <a:buChar char="●"/>
                </a:pPr>
                <a:r>
                  <a:rPr lang="en-US" sz="2400" dirty="0">
                    <a:solidFill>
                      <a:srgbClr val="FFFFFF"/>
                    </a:solidFill>
                    <a:latin typeface="Roboto"/>
                    <a:ea typeface="Roboto"/>
                    <a:cs typeface="Roboto"/>
                    <a:sym typeface="Roboto"/>
                  </a:rPr>
                  <a:t>59%  For Sale </a:t>
                </a:r>
                <a:endParaRPr sz="2400" dirty="0">
                  <a:solidFill>
                    <a:srgbClr val="FFFFFF"/>
                  </a:solidFill>
                  <a:latin typeface="Roboto"/>
                  <a:ea typeface="Roboto"/>
                  <a:cs typeface="Roboto"/>
                  <a:sym typeface="Roboto"/>
                </a:endParaRPr>
              </a:p>
              <a:p>
                <a:pPr marL="268425" marR="0" lvl="0" indent="-199153" algn="l" rtl="0">
                  <a:lnSpc>
                    <a:spcPct val="115000"/>
                  </a:lnSpc>
                  <a:spcBef>
                    <a:spcPts val="0"/>
                  </a:spcBef>
                  <a:spcAft>
                    <a:spcPts val="0"/>
                  </a:spcAft>
                  <a:buClr>
                    <a:srgbClr val="FFFFFF"/>
                  </a:buClr>
                  <a:buSzPts val="1400"/>
                  <a:buFont typeface="Roboto"/>
                  <a:buChar char="●"/>
                </a:pPr>
                <a:r>
                  <a:rPr lang="en-US" sz="2400" dirty="0">
                    <a:solidFill>
                      <a:srgbClr val="FFFFFF"/>
                    </a:solidFill>
                    <a:latin typeface="Roboto"/>
                    <a:ea typeface="Roboto"/>
                    <a:cs typeface="Roboto"/>
                    <a:sym typeface="Roboto"/>
                  </a:rPr>
                  <a:t>41%  For Rent </a:t>
                </a:r>
                <a:endParaRPr sz="2400" dirty="0">
                  <a:solidFill>
                    <a:srgbClr val="FFFFFF"/>
                  </a:solidFill>
                  <a:latin typeface="Roboto"/>
                  <a:ea typeface="Roboto"/>
                  <a:cs typeface="Roboto"/>
                  <a:sym typeface="Roboto"/>
                </a:endParaRPr>
              </a:p>
              <a:p>
                <a:pPr marL="268425" marR="0" lvl="0" indent="-190494" algn="l" rtl="0">
                  <a:lnSpc>
                    <a:spcPct val="115000"/>
                  </a:lnSpc>
                  <a:spcBef>
                    <a:spcPts val="0"/>
                  </a:spcBef>
                  <a:spcAft>
                    <a:spcPts val="0"/>
                  </a:spcAft>
                  <a:buClr>
                    <a:srgbClr val="FFFFFF"/>
                  </a:buClr>
                  <a:buSzPts val="1200"/>
                  <a:buFont typeface="Roboto"/>
                  <a:buChar char="●"/>
                </a:pPr>
                <a:r>
                  <a:rPr lang="en-US" sz="2400" dirty="0">
                    <a:solidFill>
                      <a:srgbClr val="FFFFFF"/>
                    </a:solidFill>
                    <a:latin typeface="Roboto"/>
                    <a:ea typeface="Roboto"/>
                    <a:cs typeface="Roboto"/>
                    <a:sym typeface="Roboto"/>
                  </a:rPr>
                  <a:t>174  Total Units    </a:t>
                </a:r>
                <a:endParaRPr sz="2400" dirty="0">
                  <a:solidFill>
                    <a:srgbClr val="FFFFFF"/>
                  </a:solidFill>
                  <a:latin typeface="Roboto"/>
                  <a:ea typeface="Roboto"/>
                  <a:cs typeface="Roboto"/>
                  <a:sym typeface="Roboto"/>
                </a:endParaRPr>
              </a:p>
              <a:p>
                <a:pPr marL="268425" marR="0" lvl="0" indent="0" algn="l" rtl="0">
                  <a:lnSpc>
                    <a:spcPct val="115000"/>
                  </a:lnSpc>
                  <a:spcBef>
                    <a:spcPts val="0"/>
                  </a:spcBef>
                  <a:spcAft>
                    <a:spcPts val="0"/>
                  </a:spcAft>
                  <a:buNone/>
                </a:pPr>
                <a:r>
                  <a:rPr lang="en-US" sz="2400" dirty="0">
                    <a:solidFill>
                      <a:srgbClr val="FFFFFF"/>
                    </a:solidFill>
                    <a:latin typeface="Roboto"/>
                    <a:ea typeface="Roboto"/>
                    <a:cs typeface="Roboto"/>
                    <a:sym typeface="Roboto"/>
                  </a:rPr>
                  <a:t>         Renovated</a:t>
                </a:r>
                <a:endParaRPr sz="2400" dirty="0">
                  <a:solidFill>
                    <a:srgbClr val="FFFFFF"/>
                  </a:solidFill>
                  <a:latin typeface="Roboto"/>
                  <a:ea typeface="Roboto"/>
                  <a:cs typeface="Roboto"/>
                  <a:sym typeface="Roboto"/>
                </a:endParaRPr>
              </a:p>
            </p:txBody>
          </p:sp>
          <p:grpSp>
            <p:nvGrpSpPr>
              <p:cNvPr id="344" name="Google Shape;344;p51"/>
              <p:cNvGrpSpPr/>
              <p:nvPr/>
            </p:nvGrpSpPr>
            <p:grpSpPr>
              <a:xfrm>
                <a:off x="2946252" y="5422825"/>
                <a:ext cx="1835100" cy="1206606"/>
                <a:chOff x="2946252" y="5422825"/>
                <a:chExt cx="1835100" cy="1206606"/>
              </a:xfrm>
            </p:grpSpPr>
            <p:sp>
              <p:nvSpPr>
                <p:cNvPr id="345" name="Google Shape;345;p51"/>
                <p:cNvSpPr/>
                <p:nvPr/>
              </p:nvSpPr>
              <p:spPr>
                <a:xfrm>
                  <a:off x="2946252" y="6159031"/>
                  <a:ext cx="1835100" cy="470400"/>
                </a:xfrm>
                <a:prstGeom prst="rect">
                  <a:avLst/>
                </a:prstGeom>
                <a:noFill/>
                <a:ln>
                  <a:noFill/>
                </a:ln>
              </p:spPr>
              <p:txBody>
                <a:bodyPr spcFirstLastPara="1" wrap="square" lIns="52975" tIns="52975" rIns="52975" bIns="52975" anchor="t" anchorCtr="0">
                  <a:noAutofit/>
                </a:bodyPr>
                <a:lstStyle/>
                <a:p>
                  <a:pPr marL="0" marR="0" lvl="0" indent="0" algn="l" rtl="0">
                    <a:spcBef>
                      <a:spcPts val="0"/>
                    </a:spcBef>
                    <a:spcAft>
                      <a:spcPts val="0"/>
                    </a:spcAft>
                    <a:buNone/>
                  </a:pPr>
                  <a:r>
                    <a:rPr lang="en-US" sz="2400">
                      <a:solidFill>
                        <a:srgbClr val="587879"/>
                      </a:solidFill>
                      <a:latin typeface="Roboto Medium"/>
                      <a:ea typeface="Roboto Medium"/>
                      <a:cs typeface="Roboto Medium"/>
                      <a:sym typeface="Roboto Medium"/>
                    </a:rPr>
                    <a:t>Number of Loans Closed</a:t>
                  </a:r>
                  <a:endParaRPr sz="2400">
                    <a:solidFill>
                      <a:srgbClr val="587879"/>
                    </a:solidFill>
                    <a:latin typeface="Roboto Medium"/>
                    <a:ea typeface="Roboto Medium"/>
                    <a:cs typeface="Roboto Medium"/>
                    <a:sym typeface="Roboto Medium"/>
                  </a:endParaRPr>
                </a:p>
              </p:txBody>
            </p:sp>
            <p:sp>
              <p:nvSpPr>
                <p:cNvPr id="346" name="Google Shape;346;p51"/>
                <p:cNvSpPr/>
                <p:nvPr/>
              </p:nvSpPr>
              <p:spPr>
                <a:xfrm>
                  <a:off x="3047050" y="5422825"/>
                  <a:ext cx="1734300" cy="522300"/>
                </a:xfrm>
                <a:prstGeom prst="rect">
                  <a:avLst/>
                </a:prstGeom>
                <a:noFill/>
                <a:ln>
                  <a:noFill/>
                </a:ln>
              </p:spPr>
              <p:txBody>
                <a:bodyPr spcFirstLastPara="1" wrap="square" lIns="52975" tIns="52975" rIns="52975" bIns="52975" anchor="t" anchorCtr="0">
                  <a:noAutofit/>
                </a:bodyPr>
                <a:lstStyle/>
                <a:p>
                  <a:pPr marL="0" marR="0" lvl="0" indent="0" algn="l" rtl="0">
                    <a:spcBef>
                      <a:spcPts val="0"/>
                    </a:spcBef>
                    <a:spcAft>
                      <a:spcPts val="0"/>
                    </a:spcAft>
                    <a:buNone/>
                  </a:pPr>
                  <a:r>
                    <a:rPr lang="en-US" sz="7000" b="1" dirty="0">
                      <a:solidFill>
                        <a:srgbClr val="587879"/>
                      </a:solidFill>
                      <a:latin typeface="Roboto"/>
                      <a:ea typeface="Roboto"/>
                      <a:cs typeface="Roboto"/>
                      <a:sym typeface="Roboto"/>
                    </a:rPr>
                    <a:t>150</a:t>
                  </a:r>
                  <a:endParaRPr sz="7000" dirty="0">
                    <a:solidFill>
                      <a:srgbClr val="587879"/>
                    </a:solidFill>
                    <a:latin typeface="Roboto Thin"/>
                    <a:ea typeface="Roboto Thin"/>
                    <a:cs typeface="Roboto Thin"/>
                    <a:sym typeface="Roboto Thin"/>
                  </a:endParaRPr>
                </a:p>
              </p:txBody>
            </p:sp>
          </p:grpSp>
        </p:grpSp>
      </p:grpSp>
      <p:sp>
        <p:nvSpPr>
          <p:cNvPr id="347" name="Google Shape;347;p51"/>
          <p:cNvSpPr/>
          <p:nvPr/>
        </p:nvSpPr>
        <p:spPr>
          <a:xfrm>
            <a:off x="8303881" y="3988390"/>
            <a:ext cx="3126080" cy="2507660"/>
          </a:xfrm>
          <a:prstGeom prst="rect">
            <a:avLst/>
          </a:prstGeom>
          <a:solidFill>
            <a:srgbClr val="587879"/>
          </a:solidFill>
          <a:ln>
            <a:noFill/>
          </a:ln>
        </p:spPr>
        <p:txBody>
          <a:bodyPr spcFirstLastPara="1" wrap="square" lIns="52975" tIns="52975" rIns="52975" bIns="52975" anchor="ctr" anchorCtr="0">
            <a:noAutofit/>
          </a:bodyPr>
          <a:lstStyle/>
          <a:p>
            <a:pPr marL="0" marR="0" lvl="0" indent="0" algn="l" rtl="0">
              <a:spcBef>
                <a:spcPts val="0"/>
              </a:spcBef>
              <a:spcAft>
                <a:spcPts val="0"/>
              </a:spcAft>
              <a:buNone/>
            </a:pPr>
            <a:endParaRPr sz="955">
              <a:solidFill>
                <a:srgbClr val="000000"/>
              </a:solidFill>
              <a:latin typeface="Arial"/>
              <a:ea typeface="Arial"/>
              <a:cs typeface="Arial"/>
              <a:sym typeface="Arial"/>
            </a:endParaRPr>
          </a:p>
        </p:txBody>
      </p:sp>
      <p:sp>
        <p:nvSpPr>
          <p:cNvPr id="348" name="Google Shape;348;p51"/>
          <p:cNvSpPr/>
          <p:nvPr/>
        </p:nvSpPr>
        <p:spPr>
          <a:xfrm>
            <a:off x="8210865" y="4062020"/>
            <a:ext cx="3153494" cy="2268427"/>
          </a:xfrm>
          <a:prstGeom prst="rect">
            <a:avLst/>
          </a:prstGeom>
          <a:solidFill>
            <a:srgbClr val="FFFFFF"/>
          </a:solidFill>
          <a:ln w="19050" cap="flat" cmpd="sng">
            <a:solidFill>
              <a:srgbClr val="1D7E74"/>
            </a:solidFill>
            <a:prstDash val="solid"/>
            <a:round/>
            <a:headEnd type="none" w="sm" len="sm"/>
            <a:tailEnd type="none" w="sm" len="sm"/>
          </a:ln>
        </p:spPr>
        <p:txBody>
          <a:bodyPr spcFirstLastPara="1" wrap="square" lIns="52975" tIns="52975" rIns="52975" bIns="52975" anchor="ctr" anchorCtr="0">
            <a:noAutofit/>
          </a:bodyPr>
          <a:lstStyle/>
          <a:p>
            <a:pPr marL="0" marR="0" lvl="0" indent="0" algn="l" rtl="0">
              <a:spcBef>
                <a:spcPts val="0"/>
              </a:spcBef>
              <a:spcAft>
                <a:spcPts val="0"/>
              </a:spcAft>
              <a:buNone/>
            </a:pPr>
            <a:endParaRPr sz="955">
              <a:solidFill>
                <a:srgbClr val="000000"/>
              </a:solidFill>
              <a:latin typeface="Arial"/>
              <a:ea typeface="Arial"/>
              <a:cs typeface="Arial"/>
              <a:sym typeface="Arial"/>
            </a:endParaRPr>
          </a:p>
        </p:txBody>
      </p:sp>
      <p:grpSp>
        <p:nvGrpSpPr>
          <p:cNvPr id="349" name="Google Shape;349;p51"/>
          <p:cNvGrpSpPr/>
          <p:nvPr/>
        </p:nvGrpSpPr>
        <p:grpSpPr>
          <a:xfrm>
            <a:off x="8465086" y="4225521"/>
            <a:ext cx="2794942" cy="1978666"/>
            <a:chOff x="5113015" y="5422829"/>
            <a:chExt cx="1835173" cy="1206602"/>
          </a:xfrm>
        </p:grpSpPr>
        <p:sp>
          <p:nvSpPr>
            <p:cNvPr id="350" name="Google Shape;350;p51"/>
            <p:cNvSpPr/>
            <p:nvPr/>
          </p:nvSpPr>
          <p:spPr>
            <a:xfrm>
              <a:off x="5113088" y="6159031"/>
              <a:ext cx="1835100" cy="470400"/>
            </a:xfrm>
            <a:prstGeom prst="rect">
              <a:avLst/>
            </a:prstGeom>
            <a:noFill/>
            <a:ln>
              <a:noFill/>
            </a:ln>
          </p:spPr>
          <p:txBody>
            <a:bodyPr spcFirstLastPara="1" wrap="square" lIns="52975" tIns="52975" rIns="52975" bIns="52975" anchor="t" anchorCtr="0">
              <a:noAutofit/>
            </a:bodyPr>
            <a:lstStyle/>
            <a:p>
              <a:pPr marL="0" marR="0" lvl="0" indent="0" algn="l" rtl="0">
                <a:spcBef>
                  <a:spcPts val="0"/>
                </a:spcBef>
                <a:spcAft>
                  <a:spcPts val="0"/>
                </a:spcAft>
                <a:buNone/>
              </a:pPr>
              <a:r>
                <a:rPr lang="en-US" sz="2400">
                  <a:solidFill>
                    <a:srgbClr val="587879"/>
                  </a:solidFill>
                  <a:latin typeface="Roboto Medium"/>
                  <a:ea typeface="Roboto Medium"/>
                  <a:cs typeface="Roboto Medium"/>
                  <a:sym typeface="Roboto Medium"/>
                </a:rPr>
                <a:t>Average Loan </a:t>
              </a:r>
              <a:endParaRPr/>
            </a:p>
            <a:p>
              <a:pPr marL="0" marR="0" lvl="0" indent="0" algn="l" rtl="0">
                <a:spcBef>
                  <a:spcPts val="0"/>
                </a:spcBef>
                <a:spcAft>
                  <a:spcPts val="0"/>
                </a:spcAft>
                <a:buNone/>
              </a:pPr>
              <a:r>
                <a:rPr lang="en-US" sz="2400">
                  <a:solidFill>
                    <a:srgbClr val="587879"/>
                  </a:solidFill>
                  <a:latin typeface="Roboto Medium"/>
                  <a:ea typeface="Roboto Medium"/>
                  <a:cs typeface="Roboto Medium"/>
                  <a:sym typeface="Roboto Medium"/>
                </a:rPr>
                <a:t>Amount</a:t>
              </a:r>
              <a:endParaRPr sz="2400">
                <a:solidFill>
                  <a:srgbClr val="587879"/>
                </a:solidFill>
                <a:latin typeface="Roboto Medium"/>
                <a:ea typeface="Roboto Medium"/>
                <a:cs typeface="Roboto Medium"/>
                <a:sym typeface="Roboto Medium"/>
              </a:endParaRPr>
            </a:p>
          </p:txBody>
        </p:sp>
        <p:sp>
          <p:nvSpPr>
            <p:cNvPr id="351" name="Google Shape;351;p51"/>
            <p:cNvSpPr/>
            <p:nvPr/>
          </p:nvSpPr>
          <p:spPr>
            <a:xfrm>
              <a:off x="5113015" y="5422829"/>
              <a:ext cx="1834965" cy="522315"/>
            </a:xfrm>
            <a:prstGeom prst="rect">
              <a:avLst/>
            </a:prstGeom>
            <a:noFill/>
            <a:ln>
              <a:noFill/>
            </a:ln>
          </p:spPr>
          <p:txBody>
            <a:bodyPr spcFirstLastPara="1" wrap="square" lIns="52975" tIns="52975" rIns="52975" bIns="52975" anchor="t" anchorCtr="0">
              <a:noAutofit/>
            </a:bodyPr>
            <a:lstStyle/>
            <a:p>
              <a:pPr marL="0" marR="0" lvl="0" indent="0" algn="l" rtl="0">
                <a:spcBef>
                  <a:spcPts val="0"/>
                </a:spcBef>
                <a:spcAft>
                  <a:spcPts val="0"/>
                </a:spcAft>
                <a:buNone/>
              </a:pPr>
              <a:r>
                <a:rPr lang="en-US" sz="7000" b="1">
                  <a:solidFill>
                    <a:srgbClr val="587879"/>
                  </a:solidFill>
                  <a:latin typeface="Roboto"/>
                  <a:ea typeface="Roboto"/>
                  <a:cs typeface="Roboto"/>
                  <a:sym typeface="Roboto"/>
                </a:rPr>
                <a:t>$110k</a:t>
              </a:r>
              <a:endParaRPr sz="7000">
                <a:solidFill>
                  <a:srgbClr val="587879"/>
                </a:solidFill>
                <a:latin typeface="Roboto Thin"/>
                <a:ea typeface="Roboto Thin"/>
                <a:cs typeface="Roboto Thin"/>
                <a:sym typeface="Roboto Thin"/>
              </a:endParaRPr>
            </a:p>
          </p:txBody>
        </p:sp>
      </p:grpSp>
      <p:sp>
        <p:nvSpPr>
          <p:cNvPr id="352" name="Google Shape;352;p51"/>
          <p:cNvSpPr txBox="1">
            <a:spLocks noGrp="1"/>
          </p:cNvSpPr>
          <p:nvPr>
            <p:ph type="subTitle" idx="1"/>
          </p:nvPr>
        </p:nvSpPr>
        <p:spPr>
          <a:xfrm>
            <a:off x="4528458" y="268397"/>
            <a:ext cx="7504222" cy="1049336"/>
          </a:xfrm>
          <a:prstGeom prst="rect">
            <a:avLst/>
          </a:prstGeom>
          <a:noFill/>
          <a:ln>
            <a:noFill/>
          </a:ln>
        </p:spPr>
        <p:txBody>
          <a:bodyPr spcFirstLastPara="1" wrap="square" lIns="62325" tIns="62325" rIns="62325" bIns="62325" anchor="t" anchorCtr="0">
            <a:noAutofit/>
          </a:bodyPr>
          <a:lstStyle/>
          <a:p>
            <a:pPr marL="0" lvl="0" indent="0" algn="l" rtl="0">
              <a:lnSpc>
                <a:spcPct val="100000"/>
              </a:lnSpc>
              <a:spcBef>
                <a:spcPts val="0"/>
              </a:spcBef>
              <a:spcAft>
                <a:spcPts val="0"/>
              </a:spcAft>
              <a:buSzPts val="2800"/>
              <a:buNone/>
            </a:pPr>
            <a:r>
              <a:rPr lang="en-US" sz="4000">
                <a:latin typeface="Arial"/>
                <a:ea typeface="Arial"/>
                <a:cs typeface="Arial"/>
                <a:sym typeface="Arial"/>
              </a:rPr>
              <a:t>Jumpstart Germantown </a:t>
            </a:r>
            <a:endParaRPr/>
          </a:p>
          <a:p>
            <a:pPr marL="0" lvl="0" indent="0" algn="l" rtl="0">
              <a:lnSpc>
                <a:spcPct val="100000"/>
              </a:lnSpc>
              <a:spcBef>
                <a:spcPts val="0"/>
              </a:spcBef>
              <a:spcAft>
                <a:spcPts val="0"/>
              </a:spcAft>
              <a:buSzPts val="2800"/>
              <a:buNone/>
            </a:pPr>
            <a:r>
              <a:rPr lang="en-US" sz="4000">
                <a:latin typeface="Arial"/>
                <a:ea typeface="Arial"/>
                <a:cs typeface="Arial"/>
                <a:sym typeface="Arial"/>
              </a:rPr>
              <a:t>Loan Program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36"/>
          <p:cNvPicPr preferRelativeResize="0"/>
          <p:nvPr/>
        </p:nvPicPr>
        <p:blipFill rotWithShape="1">
          <a:blip r:embed="rId3">
            <a:alphaModFix/>
          </a:blip>
          <a:srcRect r="61405"/>
          <a:stretch/>
        </p:blipFill>
        <p:spPr>
          <a:xfrm>
            <a:off x="0" y="3472"/>
            <a:ext cx="12522200" cy="6854528"/>
          </a:xfrm>
          <a:prstGeom prst="rect">
            <a:avLst/>
          </a:prstGeom>
          <a:noFill/>
          <a:ln>
            <a:noFill/>
          </a:ln>
        </p:spPr>
      </p:pic>
      <p:sp>
        <p:nvSpPr>
          <p:cNvPr id="195" name="Google Shape;195;p36"/>
          <p:cNvSpPr/>
          <p:nvPr/>
        </p:nvSpPr>
        <p:spPr>
          <a:xfrm>
            <a:off x="0" y="0"/>
            <a:ext cx="12522200" cy="7034784"/>
          </a:xfrm>
          <a:prstGeom prst="rect">
            <a:avLst/>
          </a:prstGeom>
          <a:solidFill>
            <a:schemeClr val="accent5">
              <a:lumMod val="60000"/>
              <a:lumOff val="40000"/>
              <a:alpha val="78823"/>
            </a:schemeClr>
          </a:solidFill>
          <a:ln w="25400" cap="flat" cmpd="sng">
            <a:solidFill>
              <a:srgbClr val="B26E2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b="0" i="0" u="none" strike="noStrike" cap="none">
              <a:solidFill>
                <a:srgbClr val="FFFFFF"/>
              </a:solidFill>
              <a:latin typeface="Calibri"/>
              <a:ea typeface="Calibri"/>
              <a:cs typeface="Calibri"/>
              <a:sym typeface="Calibri"/>
            </a:endParaRPr>
          </a:p>
        </p:txBody>
      </p:sp>
      <p:sp>
        <p:nvSpPr>
          <p:cNvPr id="197" name="Google Shape;197;p36"/>
          <p:cNvSpPr txBox="1">
            <a:spLocks noGrp="1"/>
          </p:cNvSpPr>
          <p:nvPr>
            <p:ph type="ctrTitle"/>
          </p:nvPr>
        </p:nvSpPr>
        <p:spPr>
          <a:xfrm>
            <a:off x="773007" y="1715742"/>
            <a:ext cx="9443888" cy="198058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FFFFF"/>
              </a:buClr>
              <a:buSzPts val="5400"/>
              <a:buFont typeface="Georgia"/>
              <a:buNone/>
            </a:pPr>
            <a:r>
              <a:rPr lang="en-US" sz="5400" dirty="0"/>
              <a:t>Philly Office Retail </a:t>
            </a:r>
            <a:br>
              <a:rPr lang="en-US" sz="5400" dirty="0"/>
            </a:br>
            <a:r>
              <a:rPr lang="en-US" sz="5400" dirty="0"/>
              <a:t>Wayne Junction Revitalization</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E368F569-B493-4A8D-82DD-0AF4318A20F7}"/>
              </a:ext>
            </a:extLst>
          </p:cNvPr>
          <p:cNvPicPr>
            <a:picLocks noGrp="1" noChangeAspect="1"/>
          </p:cNvPicPr>
          <p:nvPr>
            <p:ph sz="half" idx="13"/>
          </p:nvPr>
        </p:nvPicPr>
        <p:blipFill rotWithShape="1">
          <a:blip r:embed="rId3"/>
          <a:srcRect l="50000" t="5926" r="3592"/>
          <a:stretch/>
        </p:blipFill>
        <p:spPr>
          <a:xfrm>
            <a:off x="0" y="0"/>
            <a:ext cx="4467173" cy="6858000"/>
          </a:xfrm>
        </p:spPr>
      </p:pic>
      <p:sp>
        <p:nvSpPr>
          <p:cNvPr id="7" name="TextBox 6">
            <a:extLst>
              <a:ext uri="{FF2B5EF4-FFF2-40B4-BE49-F238E27FC236}">
                <a16:creationId xmlns:a16="http://schemas.microsoft.com/office/drawing/2014/main" id="{C8D42206-B6A4-46BA-8958-4466FD382BEC}"/>
              </a:ext>
            </a:extLst>
          </p:cNvPr>
          <p:cNvSpPr txBox="1"/>
          <p:nvPr/>
        </p:nvSpPr>
        <p:spPr>
          <a:xfrm>
            <a:off x="4951421" y="574529"/>
            <a:ext cx="7866225" cy="707886"/>
          </a:xfrm>
          <a:prstGeom prst="rect">
            <a:avLst/>
          </a:prstGeom>
          <a:noFill/>
        </p:spPr>
        <p:txBody>
          <a:bodyPr wrap="square" rtlCol="0">
            <a:spAutoFit/>
          </a:bodyPr>
          <a:lstStyle/>
          <a:p>
            <a:pPr defTabSz="1219140"/>
            <a:r>
              <a:rPr lang="en-US" sz="4000" b="1" kern="1200" dirty="0">
                <a:solidFill>
                  <a:srgbClr val="FFFFFF"/>
                </a:solidFill>
                <a:latin typeface="Arial" panose="020B0604020202020204" pitchFamily="34" charset="0"/>
                <a:ea typeface="+mn-ea"/>
                <a:cs typeface="Arial" panose="020B0604020202020204" pitchFamily="34" charset="0"/>
              </a:rPr>
              <a:t>Beyond Germantown</a:t>
            </a:r>
            <a:r>
              <a:rPr lang="en-US" sz="4000" dirty="0">
                <a:solidFill>
                  <a:prstClr val="white"/>
                </a:solidFill>
                <a:latin typeface="Arial" panose="020B0604020202020204" pitchFamily="34" charset="0"/>
                <a:ea typeface="+mn-ea"/>
                <a:cs typeface="Arial" panose="020B0604020202020204" pitchFamily="34" charset="0"/>
              </a:rPr>
              <a:t>	</a:t>
            </a:r>
          </a:p>
        </p:txBody>
      </p:sp>
      <p:sp>
        <p:nvSpPr>
          <p:cNvPr id="2" name="TextBox 1">
            <a:extLst>
              <a:ext uri="{FF2B5EF4-FFF2-40B4-BE49-F238E27FC236}">
                <a16:creationId xmlns:a16="http://schemas.microsoft.com/office/drawing/2014/main" id="{58A2F2C8-404C-45EB-9CD9-E17D3DBAE1DF}"/>
              </a:ext>
            </a:extLst>
          </p:cNvPr>
          <p:cNvSpPr txBox="1"/>
          <p:nvPr/>
        </p:nvSpPr>
        <p:spPr>
          <a:xfrm>
            <a:off x="6096002" y="2045593"/>
            <a:ext cx="5529431" cy="4812408"/>
          </a:xfrm>
          <a:prstGeom prst="rect">
            <a:avLst/>
          </a:prstGeom>
          <a:noFill/>
        </p:spPr>
        <p:txBody>
          <a:bodyPr wrap="square" rtlCol="0">
            <a:spAutoFit/>
          </a:bodyPr>
          <a:lstStyle/>
          <a:p>
            <a:pPr marL="380981" lvl="5" indent="-380981" defTabSz="1219140">
              <a:lnSpc>
                <a:spcPct val="150000"/>
              </a:lnSpc>
              <a:buFont typeface="Arial" panose="020B0604020202020204" pitchFamily="34" charset="0"/>
              <a:buChar char="•"/>
            </a:pPr>
            <a:r>
              <a:rPr lang="en-US" sz="3067" dirty="0">
                <a:solidFill>
                  <a:schemeClr val="bg1"/>
                </a:solidFill>
                <a:latin typeface="Corbel" panose="020B0503020204020204" pitchFamily="34" charset="0"/>
                <a:ea typeface="+mn-ea"/>
              </a:rPr>
              <a:t>Hunting Park</a:t>
            </a:r>
          </a:p>
          <a:p>
            <a:pPr marL="380981" lvl="5" indent="-380981" defTabSz="1219140">
              <a:lnSpc>
                <a:spcPct val="150000"/>
              </a:lnSpc>
              <a:buFont typeface="Arial" panose="020B0604020202020204" pitchFamily="34" charset="0"/>
              <a:buChar char="•"/>
            </a:pPr>
            <a:r>
              <a:rPr lang="en-US" sz="3067" dirty="0">
                <a:solidFill>
                  <a:schemeClr val="bg1"/>
                </a:solidFill>
                <a:latin typeface="Corbel" panose="020B0503020204020204" pitchFamily="34" charset="0"/>
                <a:ea typeface="+mn-ea"/>
              </a:rPr>
              <a:t>Southwest </a:t>
            </a:r>
          </a:p>
          <a:p>
            <a:pPr marL="380981" lvl="8" indent="-380981" defTabSz="1219140">
              <a:lnSpc>
                <a:spcPct val="150000"/>
              </a:lnSpc>
              <a:buFont typeface="Arial" panose="020B0604020202020204" pitchFamily="34" charset="0"/>
              <a:buChar char="•"/>
            </a:pPr>
            <a:r>
              <a:rPr lang="en-US" sz="3067" dirty="0">
                <a:solidFill>
                  <a:schemeClr val="bg1"/>
                </a:solidFill>
                <a:latin typeface="Corbel" panose="020B0503020204020204" pitchFamily="34" charset="0"/>
                <a:ea typeface="+mn-ea"/>
              </a:rPr>
              <a:t>West Philly </a:t>
            </a:r>
          </a:p>
          <a:p>
            <a:pPr marL="380981" lvl="8" indent="-380981" defTabSz="1219140">
              <a:lnSpc>
                <a:spcPct val="150000"/>
              </a:lnSpc>
              <a:buFont typeface="Arial" panose="020B0604020202020204" pitchFamily="34" charset="0"/>
              <a:buChar char="•"/>
            </a:pPr>
            <a:r>
              <a:rPr lang="en-US" sz="3067" dirty="0">
                <a:solidFill>
                  <a:schemeClr val="bg1"/>
                </a:solidFill>
                <a:latin typeface="Corbel" panose="020B0503020204020204" pitchFamily="34" charset="0"/>
                <a:ea typeface="+mn-ea"/>
              </a:rPr>
              <a:t>North Philly West</a:t>
            </a:r>
          </a:p>
          <a:p>
            <a:pPr marL="380981" lvl="5" indent="-380981" defTabSz="1219140">
              <a:lnSpc>
                <a:spcPct val="150000"/>
              </a:lnSpc>
              <a:buFont typeface="Arial" panose="020B0604020202020204" pitchFamily="34" charset="0"/>
              <a:buChar char="•"/>
            </a:pPr>
            <a:r>
              <a:rPr lang="en-US" sz="3067" dirty="0">
                <a:solidFill>
                  <a:schemeClr val="bg1"/>
                </a:solidFill>
                <a:latin typeface="Corbel" panose="020B0503020204020204" pitchFamily="34" charset="0"/>
                <a:ea typeface="+mn-ea"/>
              </a:rPr>
              <a:t>Kensington</a:t>
            </a:r>
          </a:p>
          <a:p>
            <a:pPr marL="380981" lvl="5" indent="-380981" defTabSz="1219140">
              <a:lnSpc>
                <a:spcPct val="150000"/>
              </a:lnSpc>
              <a:buFont typeface="Arial" panose="020B0604020202020204" pitchFamily="34" charset="0"/>
              <a:buChar char="•"/>
            </a:pPr>
            <a:r>
              <a:rPr lang="en-US" sz="3067" dirty="0">
                <a:solidFill>
                  <a:schemeClr val="bg1"/>
                </a:solidFill>
                <a:latin typeface="Corbel" panose="020B0503020204020204" pitchFamily="34" charset="0"/>
                <a:ea typeface="+mn-ea"/>
              </a:rPr>
              <a:t>Tioga </a:t>
            </a:r>
          </a:p>
          <a:p>
            <a:pPr lvl="5" defTabSz="1219140"/>
            <a:endParaRPr lang="en-US" sz="3067" dirty="0">
              <a:solidFill>
                <a:prstClr val="white"/>
              </a:solidFill>
              <a:latin typeface="Georgia" panose="02040502050405020303" pitchFamily="18" charset="0"/>
              <a:ea typeface="+mn-ea"/>
            </a:endParaRPr>
          </a:p>
        </p:txBody>
      </p:sp>
      <p:sp>
        <p:nvSpPr>
          <p:cNvPr id="10" name="Subtitle 2">
            <a:extLst>
              <a:ext uri="{FF2B5EF4-FFF2-40B4-BE49-F238E27FC236}">
                <a16:creationId xmlns:a16="http://schemas.microsoft.com/office/drawing/2014/main" id="{5C5C28A2-E419-4B86-897D-53B3095CC13D}"/>
              </a:ext>
            </a:extLst>
          </p:cNvPr>
          <p:cNvSpPr>
            <a:spLocks noGrp="1"/>
          </p:cNvSpPr>
          <p:nvPr>
            <p:ph type="subTitle" idx="1"/>
          </p:nvPr>
        </p:nvSpPr>
        <p:spPr>
          <a:xfrm>
            <a:off x="5420485" y="1446169"/>
            <a:ext cx="6454761" cy="398316"/>
          </a:xfrm>
        </p:spPr>
        <p:txBody>
          <a:bodyPr>
            <a:noAutofit/>
          </a:bodyPr>
          <a:lstStyle/>
          <a:p>
            <a:r>
              <a:rPr lang="en-US" sz="2400" dirty="0"/>
              <a:t>Six additional Jumpstart programs </a:t>
            </a:r>
          </a:p>
        </p:txBody>
      </p:sp>
    </p:spTree>
    <p:extLst>
      <p:ext uri="{BB962C8B-B14F-4D97-AF65-F5344CB8AC3E}">
        <p14:creationId xmlns:p14="http://schemas.microsoft.com/office/powerpoint/2010/main" val="2402098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2"/>
          <p:cNvSpPr txBox="1"/>
          <p:nvPr/>
        </p:nvSpPr>
        <p:spPr>
          <a:xfrm>
            <a:off x="5584772" y="2438785"/>
            <a:ext cx="6258233" cy="3704027"/>
          </a:xfrm>
          <a:prstGeom prst="rect">
            <a:avLst/>
          </a:prstGeom>
          <a:noFill/>
          <a:ln>
            <a:noFill/>
          </a:ln>
        </p:spPr>
        <p:txBody>
          <a:bodyPr spcFirstLastPara="1" wrap="square" lIns="91425" tIns="45700" rIns="91425" bIns="45700" anchor="t" anchorCtr="0">
            <a:noAutofit/>
          </a:bodyPr>
          <a:lstStyle/>
          <a:p>
            <a:pPr marL="380990" marR="0" lvl="5" indent="-380990" algn="l" rtl="0">
              <a:spcBef>
                <a:spcPts val="0"/>
              </a:spcBef>
              <a:spcAft>
                <a:spcPts val="0"/>
              </a:spcAft>
              <a:buClr>
                <a:srgbClr val="FFFFFF"/>
              </a:buClr>
              <a:buSzPts val="3067"/>
              <a:buFont typeface="Arial"/>
              <a:buChar char="•"/>
            </a:pPr>
            <a:r>
              <a:rPr lang="en-US" sz="3067" b="0" i="0" u="none" strike="noStrike" cap="none" dirty="0">
                <a:solidFill>
                  <a:srgbClr val="FFFFFF"/>
                </a:solidFill>
                <a:latin typeface="Corbel"/>
                <a:ea typeface="Corbel"/>
                <a:cs typeface="Corbel"/>
                <a:sym typeface="Corbel"/>
              </a:rPr>
              <a:t>Memberships start at $150/month</a:t>
            </a:r>
            <a:endParaRPr dirty="0"/>
          </a:p>
          <a:p>
            <a:pPr marL="380990" marR="0" lvl="5" indent="-380990" algn="l" rtl="0">
              <a:spcBef>
                <a:spcPts val="600"/>
              </a:spcBef>
              <a:spcAft>
                <a:spcPts val="0"/>
              </a:spcAft>
              <a:buClr>
                <a:srgbClr val="FFFFFF"/>
              </a:buClr>
              <a:buSzPts val="3067"/>
              <a:buFont typeface="Arial"/>
              <a:buChar char="•"/>
            </a:pPr>
            <a:r>
              <a:rPr lang="en-US" sz="3067" b="0" i="0" u="none" strike="noStrike" cap="none" dirty="0">
                <a:solidFill>
                  <a:srgbClr val="FFFFFF"/>
                </a:solidFill>
                <a:latin typeface="Corbel"/>
                <a:ea typeface="Corbel"/>
                <a:cs typeface="Corbel"/>
                <a:sym typeface="Corbel"/>
              </a:rPr>
              <a:t>Opportunity to share ideas/resources</a:t>
            </a:r>
            <a:endParaRPr dirty="0"/>
          </a:p>
          <a:p>
            <a:pPr marL="380990" marR="0" lvl="5" indent="-380990" algn="l" rtl="0">
              <a:spcBef>
                <a:spcPts val="600"/>
              </a:spcBef>
              <a:spcAft>
                <a:spcPts val="0"/>
              </a:spcAft>
              <a:buClr>
                <a:srgbClr val="FFFFFF"/>
              </a:buClr>
              <a:buSzPts val="3067"/>
              <a:buFont typeface="Arial"/>
              <a:buChar char="•"/>
            </a:pPr>
            <a:r>
              <a:rPr lang="en-US" sz="3067" b="0" i="0" u="none" strike="noStrike" cap="none" dirty="0">
                <a:solidFill>
                  <a:srgbClr val="FFFFFF"/>
                </a:solidFill>
                <a:latin typeface="Corbel"/>
                <a:ea typeface="Corbel"/>
                <a:cs typeface="Corbel"/>
                <a:sym typeface="Corbel"/>
              </a:rPr>
              <a:t>Plenty of amenities</a:t>
            </a:r>
            <a:endParaRPr dirty="0"/>
          </a:p>
          <a:p>
            <a:pPr marL="380990" marR="0" lvl="5" indent="-380990" algn="l" rtl="0">
              <a:spcBef>
                <a:spcPts val="600"/>
              </a:spcBef>
              <a:spcAft>
                <a:spcPts val="0"/>
              </a:spcAft>
              <a:buClr>
                <a:srgbClr val="FFFFFF"/>
              </a:buClr>
              <a:buSzPts val="3067"/>
              <a:buFont typeface="Arial"/>
              <a:buChar char="•"/>
            </a:pPr>
            <a:r>
              <a:rPr lang="en-US" sz="3067" b="0" i="0" u="none" strike="noStrike" cap="none" dirty="0">
                <a:solidFill>
                  <a:srgbClr val="FFFFFF"/>
                </a:solidFill>
                <a:latin typeface="Corbel"/>
                <a:ea typeface="Corbel"/>
                <a:cs typeface="Corbel"/>
                <a:sym typeface="Corbel"/>
              </a:rPr>
              <a:t>Located below Philly Office Retail</a:t>
            </a:r>
            <a:endParaRPr dirty="0"/>
          </a:p>
          <a:p>
            <a:pPr marL="380990" marR="0" lvl="5" indent="-380990" algn="l" rtl="0">
              <a:spcBef>
                <a:spcPts val="600"/>
              </a:spcBef>
              <a:spcAft>
                <a:spcPts val="0"/>
              </a:spcAft>
              <a:buClr>
                <a:srgbClr val="FFFFFF"/>
              </a:buClr>
              <a:buSzPts val="3067"/>
              <a:buFont typeface="Arial"/>
              <a:buChar char="•"/>
            </a:pPr>
            <a:r>
              <a:rPr lang="en-US" sz="3067" b="0" i="0" u="none" strike="noStrike" cap="none" dirty="0">
                <a:solidFill>
                  <a:srgbClr val="FFFFFF"/>
                </a:solidFill>
                <a:latin typeface="Corbel"/>
                <a:ea typeface="Corbel"/>
                <a:cs typeface="Corbel"/>
                <a:sym typeface="Corbel"/>
              </a:rPr>
              <a:t>Event Space Available </a:t>
            </a:r>
            <a:endParaRPr dirty="0"/>
          </a:p>
          <a:p>
            <a:pPr marL="0" marR="0" lvl="5" indent="0" algn="l" rtl="0">
              <a:spcBef>
                <a:spcPts val="0"/>
              </a:spcBef>
              <a:spcAft>
                <a:spcPts val="0"/>
              </a:spcAft>
              <a:buNone/>
            </a:pPr>
            <a:endParaRPr sz="3067" b="0" i="0" u="none" strike="noStrike" cap="none" dirty="0">
              <a:solidFill>
                <a:srgbClr val="FFFFFF"/>
              </a:solidFill>
              <a:latin typeface="Georgia"/>
              <a:ea typeface="Georgia"/>
              <a:cs typeface="Georgia"/>
              <a:sym typeface="Georgia"/>
            </a:endParaRPr>
          </a:p>
        </p:txBody>
      </p:sp>
      <p:sp>
        <p:nvSpPr>
          <p:cNvPr id="359" name="Google Shape;359;p52"/>
          <p:cNvSpPr txBox="1"/>
          <p:nvPr/>
        </p:nvSpPr>
        <p:spPr>
          <a:xfrm>
            <a:off x="5486509" y="1264121"/>
            <a:ext cx="6454761" cy="39831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D954"/>
              </a:buClr>
              <a:buSzPts val="1867"/>
              <a:buFont typeface="Arial Black"/>
              <a:buNone/>
            </a:pPr>
            <a:r>
              <a:rPr lang="en-US" sz="1867" cap="none">
                <a:solidFill>
                  <a:srgbClr val="FFD954"/>
                </a:solidFill>
                <a:latin typeface="Arial Black"/>
                <a:ea typeface="Arial Black"/>
                <a:cs typeface="Arial Black"/>
                <a:sym typeface="Arial Black"/>
              </a:rPr>
              <a:t>MORE THAN A WORKSPACE – A COMMUNITY</a:t>
            </a:r>
            <a:endParaRPr/>
          </a:p>
        </p:txBody>
      </p:sp>
      <p:sp>
        <p:nvSpPr>
          <p:cNvPr id="360" name="Google Shape;360;p52"/>
          <p:cNvSpPr txBox="1"/>
          <p:nvPr/>
        </p:nvSpPr>
        <p:spPr>
          <a:xfrm>
            <a:off x="5245100" y="492597"/>
            <a:ext cx="7866225"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a:solidFill>
                  <a:srgbClr val="FFFFFF"/>
                </a:solidFill>
                <a:latin typeface="Arial"/>
                <a:ea typeface="Arial"/>
                <a:cs typeface="Arial"/>
                <a:sym typeface="Arial"/>
              </a:rPr>
              <a:t>Co-Working Community</a:t>
            </a:r>
            <a:endParaRPr sz="4000" dirty="0">
              <a:solidFill>
                <a:srgbClr val="FFFFFF"/>
              </a:solidFill>
              <a:latin typeface="Arial"/>
              <a:ea typeface="Arial"/>
              <a:cs typeface="Arial"/>
              <a:sym typeface="Arial"/>
            </a:endParaRPr>
          </a:p>
        </p:txBody>
      </p:sp>
      <p:pic>
        <p:nvPicPr>
          <p:cNvPr id="361" name="Google Shape;361;p52"/>
          <p:cNvPicPr preferRelativeResize="0"/>
          <p:nvPr/>
        </p:nvPicPr>
        <p:blipFill rotWithShape="1">
          <a:blip r:embed="rId3">
            <a:alphaModFix/>
          </a:blip>
          <a:srcRect/>
          <a:stretch/>
        </p:blipFill>
        <p:spPr>
          <a:xfrm>
            <a:off x="0" y="0"/>
            <a:ext cx="5143500" cy="6858000"/>
          </a:xfrm>
          <a:prstGeom prst="rect">
            <a:avLst/>
          </a:prstGeom>
          <a:noFill/>
          <a:ln>
            <a:noFill/>
          </a:ln>
        </p:spPr>
      </p:pic>
      <p:grpSp>
        <p:nvGrpSpPr>
          <p:cNvPr id="362" name="Google Shape;362;p52"/>
          <p:cNvGrpSpPr/>
          <p:nvPr/>
        </p:nvGrpSpPr>
        <p:grpSpPr>
          <a:xfrm>
            <a:off x="0" y="4908278"/>
            <a:ext cx="3414046" cy="1949722"/>
            <a:chOff x="80088" y="3983394"/>
            <a:chExt cx="4349958" cy="2639928"/>
          </a:xfrm>
        </p:grpSpPr>
        <p:sp>
          <p:nvSpPr>
            <p:cNvPr id="363" name="Google Shape;363;p52"/>
            <p:cNvSpPr/>
            <p:nvPr/>
          </p:nvSpPr>
          <p:spPr>
            <a:xfrm>
              <a:off x="80088" y="3983394"/>
              <a:ext cx="4349958" cy="2639928"/>
            </a:xfrm>
            <a:prstGeom prst="rect">
              <a:avLst/>
            </a:prstGeom>
            <a:solidFill>
              <a:schemeClr val="lt1"/>
            </a:solidFill>
            <a:ln w="9525" cap="flat" cmpd="sng">
              <a:solidFill>
                <a:schemeClr val="l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4" name="Google Shape;364;p52"/>
            <p:cNvPicPr preferRelativeResize="0"/>
            <p:nvPr/>
          </p:nvPicPr>
          <p:blipFill rotWithShape="1">
            <a:blip r:embed="rId4">
              <a:alphaModFix/>
            </a:blip>
            <a:srcRect/>
            <a:stretch/>
          </p:blipFill>
          <p:spPr>
            <a:xfrm>
              <a:off x="330491" y="4053900"/>
              <a:ext cx="3849152" cy="2487336"/>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3"/>
          <p:cNvSpPr txBox="1"/>
          <p:nvPr/>
        </p:nvSpPr>
        <p:spPr>
          <a:xfrm>
            <a:off x="5347854" y="2618371"/>
            <a:ext cx="6801003" cy="3232039"/>
          </a:xfrm>
          <a:prstGeom prst="rect">
            <a:avLst/>
          </a:prstGeom>
          <a:noFill/>
          <a:ln>
            <a:noFill/>
          </a:ln>
        </p:spPr>
        <p:txBody>
          <a:bodyPr spcFirstLastPara="1" wrap="square" lIns="91425" tIns="45700" rIns="91425" bIns="45700" anchor="t" anchorCtr="0">
            <a:noAutofit/>
          </a:bodyPr>
          <a:lstStyle/>
          <a:p>
            <a:pPr marL="380990" marR="0" lvl="5" indent="-380990" algn="l" rtl="0">
              <a:spcBef>
                <a:spcPts val="0"/>
              </a:spcBef>
              <a:spcAft>
                <a:spcPts val="0"/>
              </a:spcAft>
              <a:buClr>
                <a:srgbClr val="FFFFFF"/>
              </a:buClr>
              <a:buSzPts val="3067"/>
              <a:buFont typeface="Arial"/>
              <a:buChar char="•"/>
            </a:pPr>
            <a:r>
              <a:rPr lang="en-US" sz="3067" b="0" i="0" u="none" strike="noStrike" cap="none" dirty="0">
                <a:solidFill>
                  <a:srgbClr val="FFFFFF"/>
                </a:solidFill>
                <a:latin typeface="Corbel"/>
                <a:ea typeface="Corbel"/>
                <a:cs typeface="Corbel"/>
                <a:sym typeface="Corbel"/>
              </a:rPr>
              <a:t>Real estate education á la carte</a:t>
            </a:r>
            <a:endParaRPr dirty="0"/>
          </a:p>
          <a:p>
            <a:pPr marL="380990" marR="0" lvl="5" indent="-380990" algn="l" rtl="0">
              <a:spcBef>
                <a:spcPts val="600"/>
              </a:spcBef>
              <a:spcAft>
                <a:spcPts val="0"/>
              </a:spcAft>
              <a:buClr>
                <a:srgbClr val="FFFFFF"/>
              </a:buClr>
              <a:buSzPts val="3067"/>
              <a:buFont typeface="Arial"/>
              <a:buChar char="•"/>
            </a:pPr>
            <a:r>
              <a:rPr lang="en-US" sz="3067" b="0" i="0" u="none" strike="noStrike" cap="none" dirty="0">
                <a:solidFill>
                  <a:srgbClr val="FFFFFF"/>
                </a:solidFill>
                <a:latin typeface="Corbel"/>
                <a:ea typeface="Corbel"/>
                <a:cs typeface="Corbel"/>
                <a:sym typeface="Corbel"/>
              </a:rPr>
              <a:t>Variety of topics </a:t>
            </a:r>
            <a:endParaRPr dirty="0"/>
          </a:p>
          <a:p>
            <a:pPr marL="380990" marR="0" lvl="5" indent="-380990" algn="l" rtl="0">
              <a:spcBef>
                <a:spcPts val="600"/>
              </a:spcBef>
              <a:spcAft>
                <a:spcPts val="0"/>
              </a:spcAft>
              <a:buClr>
                <a:srgbClr val="FFFFFF"/>
              </a:buClr>
              <a:buSzPts val="3067"/>
              <a:buFont typeface="Arial"/>
              <a:buChar char="•"/>
            </a:pPr>
            <a:r>
              <a:rPr lang="en-US" sz="3067" b="0" i="0" u="none" strike="noStrike" cap="none" dirty="0">
                <a:solidFill>
                  <a:srgbClr val="FFFFFF"/>
                </a:solidFill>
                <a:latin typeface="Corbel"/>
                <a:ea typeface="Corbel"/>
                <a:cs typeface="Corbel"/>
                <a:sym typeface="Corbel"/>
              </a:rPr>
              <a:t>Monday evenings @ 7pm</a:t>
            </a:r>
            <a:endParaRPr dirty="0"/>
          </a:p>
          <a:p>
            <a:pPr marL="380990" marR="0" lvl="5" indent="-380990" algn="l" rtl="0">
              <a:spcBef>
                <a:spcPts val="600"/>
              </a:spcBef>
              <a:spcAft>
                <a:spcPts val="0"/>
              </a:spcAft>
              <a:buClr>
                <a:srgbClr val="FFFFFF"/>
              </a:buClr>
              <a:buSzPts val="3067"/>
              <a:buFont typeface="Arial"/>
              <a:buChar char="•"/>
            </a:pPr>
            <a:r>
              <a:rPr lang="en-US" sz="3067" b="0" i="0" u="none" strike="noStrike" cap="none" dirty="0">
                <a:solidFill>
                  <a:srgbClr val="FFFFFF"/>
                </a:solidFill>
                <a:latin typeface="Corbel"/>
                <a:ea typeface="Corbel"/>
                <a:cs typeface="Corbel"/>
                <a:sym typeface="Corbel"/>
              </a:rPr>
              <a:t>Registration Required</a:t>
            </a:r>
            <a:endParaRPr dirty="0"/>
          </a:p>
          <a:p>
            <a:pPr marL="380990" marR="0" lvl="5" indent="-380990" algn="l" rtl="0">
              <a:spcBef>
                <a:spcPts val="600"/>
              </a:spcBef>
              <a:spcAft>
                <a:spcPts val="0"/>
              </a:spcAft>
              <a:buClr>
                <a:srgbClr val="FFFFFF"/>
              </a:buClr>
              <a:buSzPts val="3067"/>
              <a:buFont typeface="Arial"/>
              <a:buChar char="•"/>
            </a:pPr>
            <a:r>
              <a:rPr lang="en-US" sz="3067" b="0" i="0" u="none" strike="noStrike" cap="none" dirty="0">
                <a:solidFill>
                  <a:srgbClr val="FFFFFF"/>
                </a:solidFill>
                <a:latin typeface="Corbel"/>
                <a:ea typeface="Corbel"/>
                <a:cs typeface="Corbel"/>
                <a:sym typeface="Corbel"/>
              </a:rPr>
              <a:t>Free to Attend</a:t>
            </a:r>
            <a:endParaRPr dirty="0"/>
          </a:p>
          <a:p>
            <a:pPr marL="0" marR="0" lvl="5" indent="0" algn="l" rtl="0">
              <a:spcBef>
                <a:spcPts val="0"/>
              </a:spcBef>
              <a:spcAft>
                <a:spcPts val="0"/>
              </a:spcAft>
              <a:buNone/>
            </a:pPr>
            <a:endParaRPr sz="3067" b="0" i="0" u="none" strike="noStrike" cap="none" dirty="0">
              <a:solidFill>
                <a:srgbClr val="FFFFFF"/>
              </a:solidFill>
              <a:latin typeface="Georgia"/>
              <a:ea typeface="Georgia"/>
              <a:cs typeface="Georgia"/>
              <a:sym typeface="Georgia"/>
            </a:endParaRPr>
          </a:p>
        </p:txBody>
      </p:sp>
      <p:sp>
        <p:nvSpPr>
          <p:cNvPr id="371" name="Google Shape;371;p53"/>
          <p:cNvSpPr txBox="1"/>
          <p:nvPr/>
        </p:nvSpPr>
        <p:spPr>
          <a:xfrm>
            <a:off x="5317775" y="1270102"/>
            <a:ext cx="6454761" cy="39831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D954"/>
              </a:buClr>
              <a:buSzPts val="1867"/>
              <a:buFont typeface="Arial Black"/>
              <a:buNone/>
            </a:pPr>
            <a:r>
              <a:rPr lang="en-US" sz="1867" cap="none">
                <a:solidFill>
                  <a:srgbClr val="FFD954"/>
                </a:solidFill>
                <a:latin typeface="Arial Black"/>
                <a:ea typeface="Arial Black"/>
                <a:cs typeface="Arial Black"/>
                <a:sym typeface="Arial Black"/>
              </a:rPr>
              <a:t>CONTINUING THE LEARNING PROCESS</a:t>
            </a:r>
            <a:endParaRPr/>
          </a:p>
        </p:txBody>
      </p:sp>
      <p:sp>
        <p:nvSpPr>
          <p:cNvPr id="372" name="Google Shape;372;p53"/>
          <p:cNvSpPr txBox="1"/>
          <p:nvPr/>
        </p:nvSpPr>
        <p:spPr>
          <a:xfrm>
            <a:off x="4951420" y="574530"/>
            <a:ext cx="7866225"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FFFFFF"/>
                </a:solidFill>
                <a:latin typeface="Arial"/>
                <a:ea typeface="Arial"/>
                <a:cs typeface="Arial"/>
                <a:sym typeface="Arial"/>
              </a:rPr>
              <a:t>Mini Training Sessions</a:t>
            </a:r>
            <a:endParaRPr sz="4000">
              <a:solidFill>
                <a:srgbClr val="FFFFFF"/>
              </a:solidFill>
              <a:latin typeface="Arial"/>
              <a:ea typeface="Arial"/>
              <a:cs typeface="Arial"/>
              <a:sym typeface="Arial"/>
            </a:endParaRPr>
          </a:p>
        </p:txBody>
      </p:sp>
      <p:pic>
        <p:nvPicPr>
          <p:cNvPr id="1026" name="Picture 2">
            <a:extLst>
              <a:ext uri="{FF2B5EF4-FFF2-40B4-BE49-F238E27FC236}">
                <a16:creationId xmlns:a16="http://schemas.microsoft.com/office/drawing/2014/main" id="{51FB936F-0686-4C89-A464-9822748ED8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689" b="10146"/>
          <a:stretch/>
        </p:blipFill>
        <p:spPr bwMode="auto">
          <a:xfrm>
            <a:off x="246342" y="3686465"/>
            <a:ext cx="2605888" cy="25613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5948991-561D-45DD-B48D-A3647898D4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874" t="6544" r="26153" b="61203"/>
          <a:stretch/>
        </p:blipFill>
        <p:spPr bwMode="auto">
          <a:xfrm>
            <a:off x="2651116" y="1469259"/>
            <a:ext cx="2493539" cy="22993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D25839A-9132-4E0F-BED6-F8CCB2F31864}"/>
              </a:ext>
            </a:extLst>
          </p:cNvPr>
          <p:cNvPicPr>
            <a:picLocks noChangeAspect="1"/>
          </p:cNvPicPr>
          <p:nvPr/>
        </p:nvPicPr>
        <p:blipFill rotWithShape="1">
          <a:blip r:embed="rId5"/>
          <a:srcRect b="39810"/>
          <a:stretch/>
        </p:blipFill>
        <p:spPr>
          <a:xfrm>
            <a:off x="246342" y="1469260"/>
            <a:ext cx="2529614" cy="2298223"/>
          </a:xfrm>
          <a:prstGeom prst="rect">
            <a:avLst/>
          </a:prstGeom>
        </p:spPr>
      </p:pic>
      <p:pic>
        <p:nvPicPr>
          <p:cNvPr id="10" name="Picture 9">
            <a:extLst>
              <a:ext uri="{FF2B5EF4-FFF2-40B4-BE49-F238E27FC236}">
                <a16:creationId xmlns:a16="http://schemas.microsoft.com/office/drawing/2014/main" id="{1AA5620C-E4A6-4F72-BE54-B309F7E679DF}"/>
              </a:ext>
            </a:extLst>
          </p:cNvPr>
          <p:cNvPicPr>
            <a:picLocks noChangeAspect="1"/>
          </p:cNvPicPr>
          <p:nvPr/>
        </p:nvPicPr>
        <p:blipFill rotWithShape="1">
          <a:blip r:embed="rId6"/>
          <a:srcRect t="-1" b="31580"/>
          <a:stretch/>
        </p:blipFill>
        <p:spPr>
          <a:xfrm>
            <a:off x="2747044" y="3726974"/>
            <a:ext cx="2426524" cy="256132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4"/>
          <p:cNvSpPr txBox="1"/>
          <p:nvPr/>
        </p:nvSpPr>
        <p:spPr>
          <a:xfrm>
            <a:off x="5317775" y="2363990"/>
            <a:ext cx="6801003" cy="4571060"/>
          </a:xfrm>
          <a:prstGeom prst="rect">
            <a:avLst/>
          </a:prstGeom>
          <a:noFill/>
          <a:ln>
            <a:noFill/>
          </a:ln>
        </p:spPr>
        <p:txBody>
          <a:bodyPr spcFirstLastPara="1" wrap="square" lIns="91425" tIns="45700" rIns="91425" bIns="45700" anchor="t" anchorCtr="0">
            <a:noAutofit/>
          </a:bodyPr>
          <a:lstStyle/>
          <a:p>
            <a:pPr marL="380990" marR="0" lvl="5" indent="-380990" algn="l" rtl="0">
              <a:spcBef>
                <a:spcPts val="0"/>
              </a:spcBef>
              <a:spcAft>
                <a:spcPts val="0"/>
              </a:spcAft>
              <a:buClr>
                <a:srgbClr val="FFFFFF"/>
              </a:buClr>
              <a:buSzPts val="3067"/>
              <a:buFont typeface="Arial"/>
              <a:buChar char="•"/>
            </a:pPr>
            <a:r>
              <a:rPr lang="en-US" sz="3067" b="0" i="0" u="none" strike="noStrike" cap="none">
                <a:solidFill>
                  <a:srgbClr val="FFFFFF"/>
                </a:solidFill>
                <a:latin typeface="Corbel"/>
                <a:ea typeface="Corbel"/>
                <a:cs typeface="Corbel"/>
                <a:sym typeface="Corbel"/>
              </a:rPr>
              <a:t>Listen at 92.9FM Fridays @ 10am or listen to podcast at JumpstartGermantown.com</a:t>
            </a:r>
            <a:endParaRPr/>
          </a:p>
          <a:p>
            <a:pPr marL="380990" marR="0" lvl="5" indent="-380990" algn="l" rtl="0">
              <a:spcBef>
                <a:spcPts val="600"/>
              </a:spcBef>
              <a:spcAft>
                <a:spcPts val="0"/>
              </a:spcAft>
              <a:buClr>
                <a:srgbClr val="FFFFFF"/>
              </a:buClr>
              <a:buSzPts val="3067"/>
              <a:buFont typeface="Arial"/>
              <a:buChar char="•"/>
            </a:pPr>
            <a:r>
              <a:rPr lang="en-US" sz="3067" b="0" i="0" u="none" strike="noStrike" cap="none">
                <a:solidFill>
                  <a:srgbClr val="FFFFFF"/>
                </a:solidFill>
                <a:latin typeface="Corbel"/>
                <a:ea typeface="Corbel"/>
                <a:cs typeface="Corbel"/>
                <a:sym typeface="Corbel"/>
              </a:rPr>
              <a:t>Recorded Live at G’town Radio</a:t>
            </a:r>
            <a:endParaRPr/>
          </a:p>
          <a:p>
            <a:pPr marL="380990" marR="0" lvl="5" indent="-380990" algn="l" rtl="0">
              <a:spcBef>
                <a:spcPts val="600"/>
              </a:spcBef>
              <a:spcAft>
                <a:spcPts val="0"/>
              </a:spcAft>
              <a:buClr>
                <a:srgbClr val="FFFFFF"/>
              </a:buClr>
              <a:buSzPts val="3067"/>
              <a:buFont typeface="Arial"/>
              <a:buChar char="•"/>
            </a:pPr>
            <a:r>
              <a:rPr lang="en-US" sz="3067" b="0" i="0" u="none" strike="noStrike" cap="none">
                <a:solidFill>
                  <a:srgbClr val="FFFFFF"/>
                </a:solidFill>
                <a:latin typeface="Corbel"/>
                <a:ea typeface="Corbel"/>
                <a:cs typeface="Corbel"/>
                <a:sym typeface="Corbel"/>
              </a:rPr>
              <a:t>More than 20 interviews to date</a:t>
            </a:r>
            <a:endParaRPr/>
          </a:p>
          <a:p>
            <a:pPr marL="380990" marR="0" lvl="5" indent="-380990" algn="l" rtl="0">
              <a:spcBef>
                <a:spcPts val="600"/>
              </a:spcBef>
              <a:spcAft>
                <a:spcPts val="0"/>
              </a:spcAft>
              <a:buClr>
                <a:srgbClr val="FFFFFF"/>
              </a:buClr>
              <a:buSzPts val="3067"/>
              <a:buFont typeface="Arial"/>
              <a:buChar char="•"/>
            </a:pPr>
            <a:r>
              <a:rPr lang="en-US" sz="3067" b="0" i="0" u="none" strike="noStrike" cap="none">
                <a:solidFill>
                  <a:srgbClr val="FFFFFF"/>
                </a:solidFill>
                <a:latin typeface="Corbel"/>
                <a:ea typeface="Corbel"/>
                <a:cs typeface="Corbel"/>
                <a:sym typeface="Corbel"/>
              </a:rPr>
              <a:t>Highlights positive real estate development and neighborhood revitalization</a:t>
            </a:r>
            <a:endParaRPr/>
          </a:p>
          <a:p>
            <a:pPr marL="0" marR="0" lvl="5" indent="0" algn="l" rtl="0">
              <a:spcBef>
                <a:spcPts val="0"/>
              </a:spcBef>
              <a:spcAft>
                <a:spcPts val="0"/>
              </a:spcAft>
              <a:buNone/>
            </a:pPr>
            <a:endParaRPr sz="3067" b="0" i="0" u="none" strike="noStrike" cap="none">
              <a:solidFill>
                <a:srgbClr val="FFFFFF"/>
              </a:solidFill>
              <a:latin typeface="Georgia"/>
              <a:ea typeface="Georgia"/>
              <a:cs typeface="Georgia"/>
              <a:sym typeface="Georgia"/>
            </a:endParaRPr>
          </a:p>
        </p:txBody>
      </p:sp>
      <p:sp>
        <p:nvSpPr>
          <p:cNvPr id="382" name="Google Shape;382;p54"/>
          <p:cNvSpPr txBox="1"/>
          <p:nvPr/>
        </p:nvSpPr>
        <p:spPr>
          <a:xfrm>
            <a:off x="5317775" y="1270102"/>
            <a:ext cx="6454761" cy="39831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D954"/>
              </a:buClr>
              <a:buSzPts val="1867"/>
              <a:buFont typeface="Arial Black"/>
              <a:buNone/>
            </a:pPr>
            <a:endParaRPr sz="1867" cap="none">
              <a:solidFill>
                <a:srgbClr val="FFD954"/>
              </a:solidFill>
              <a:latin typeface="Arial Black"/>
              <a:ea typeface="Arial Black"/>
              <a:cs typeface="Arial Black"/>
              <a:sym typeface="Arial Black"/>
            </a:endParaRPr>
          </a:p>
        </p:txBody>
      </p:sp>
      <p:sp>
        <p:nvSpPr>
          <p:cNvPr id="383" name="Google Shape;383;p54"/>
          <p:cNvSpPr txBox="1"/>
          <p:nvPr/>
        </p:nvSpPr>
        <p:spPr>
          <a:xfrm>
            <a:off x="4951420" y="574530"/>
            <a:ext cx="7866225" cy="11695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500" b="1">
                <a:solidFill>
                  <a:srgbClr val="FFFFFF"/>
                </a:solidFill>
                <a:latin typeface="Arial"/>
                <a:ea typeface="Arial"/>
                <a:cs typeface="Arial"/>
                <a:sym typeface="Arial"/>
              </a:rPr>
              <a:t>Jumpstart Philly </a:t>
            </a:r>
            <a:endParaRPr/>
          </a:p>
          <a:p>
            <a:pPr marL="0" marR="0" lvl="0" indent="0" algn="l" rtl="0">
              <a:spcBef>
                <a:spcPts val="0"/>
              </a:spcBef>
              <a:spcAft>
                <a:spcPts val="0"/>
              </a:spcAft>
              <a:buNone/>
            </a:pPr>
            <a:r>
              <a:rPr lang="en-US" sz="3500" b="1">
                <a:solidFill>
                  <a:srgbClr val="FFFFFF"/>
                </a:solidFill>
                <a:latin typeface="Arial"/>
                <a:ea typeface="Arial"/>
                <a:cs typeface="Arial"/>
                <a:sym typeface="Arial"/>
              </a:rPr>
              <a:t>Real Estate Radio Show</a:t>
            </a:r>
            <a:endParaRPr sz="3500">
              <a:solidFill>
                <a:srgbClr val="FFFFFF"/>
              </a:solidFill>
              <a:latin typeface="Arial"/>
              <a:ea typeface="Arial"/>
              <a:cs typeface="Arial"/>
              <a:sym typeface="Arial"/>
            </a:endParaRPr>
          </a:p>
        </p:txBody>
      </p:sp>
      <p:pic>
        <p:nvPicPr>
          <p:cNvPr id="384" name="Google Shape;384;p54"/>
          <p:cNvPicPr preferRelativeResize="0"/>
          <p:nvPr/>
        </p:nvPicPr>
        <p:blipFill rotWithShape="1">
          <a:blip r:embed="rId3">
            <a:alphaModFix/>
          </a:blip>
          <a:srcRect t="4233"/>
          <a:stretch/>
        </p:blipFill>
        <p:spPr>
          <a:xfrm>
            <a:off x="0" y="0"/>
            <a:ext cx="4789714" cy="6880462"/>
          </a:xfrm>
          <a:prstGeom prst="rect">
            <a:avLst/>
          </a:prstGeom>
          <a:noFill/>
          <a:ln>
            <a:noFill/>
          </a:ln>
        </p:spPr>
      </p:pic>
      <p:pic>
        <p:nvPicPr>
          <p:cNvPr id="385" name="Google Shape;385;p54"/>
          <p:cNvPicPr preferRelativeResize="0"/>
          <p:nvPr/>
        </p:nvPicPr>
        <p:blipFill rotWithShape="1">
          <a:blip r:embed="rId4">
            <a:alphaModFix/>
          </a:blip>
          <a:srcRect t="15379" b="22196"/>
          <a:stretch/>
        </p:blipFill>
        <p:spPr>
          <a:xfrm>
            <a:off x="0" y="5249581"/>
            <a:ext cx="2612571" cy="163088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5"/>
          <p:cNvSpPr txBox="1"/>
          <p:nvPr/>
        </p:nvSpPr>
        <p:spPr>
          <a:xfrm>
            <a:off x="4488876" y="2172362"/>
            <a:ext cx="7466020" cy="3078150"/>
          </a:xfrm>
          <a:prstGeom prst="rect">
            <a:avLst/>
          </a:prstGeom>
          <a:noFill/>
          <a:ln>
            <a:noFill/>
          </a:ln>
        </p:spPr>
        <p:txBody>
          <a:bodyPr spcFirstLastPara="1" wrap="square" lIns="91425" tIns="45700" rIns="91425" bIns="45700" anchor="t" anchorCtr="0">
            <a:noAutofit/>
          </a:bodyPr>
          <a:lstStyle/>
          <a:p>
            <a:pPr marL="380990" marR="0" lvl="5" indent="-380990" algn="l" rtl="0">
              <a:spcBef>
                <a:spcPts val="0"/>
              </a:spcBef>
              <a:spcAft>
                <a:spcPts val="0"/>
              </a:spcAft>
              <a:buClr>
                <a:srgbClr val="FFFFFF"/>
              </a:buClr>
              <a:buSzPts val="3067"/>
              <a:buFont typeface="Arial"/>
              <a:buChar char="•"/>
            </a:pPr>
            <a:r>
              <a:rPr lang="en-US" sz="3067" b="0" i="0" u="none" strike="noStrike" cap="none">
                <a:solidFill>
                  <a:srgbClr val="FFFFFF"/>
                </a:solidFill>
                <a:latin typeface="Corbel"/>
                <a:ea typeface="Corbel"/>
                <a:cs typeface="Corbel"/>
                <a:sym typeface="Corbel"/>
              </a:rPr>
              <a:t>Available in Jumpstart neighborhoods w/out a loan program </a:t>
            </a:r>
            <a:endParaRPr/>
          </a:p>
          <a:p>
            <a:pPr marL="380990" marR="0" lvl="5" indent="-380990" algn="l" rtl="0">
              <a:spcBef>
                <a:spcPts val="600"/>
              </a:spcBef>
              <a:spcAft>
                <a:spcPts val="0"/>
              </a:spcAft>
              <a:buClr>
                <a:srgbClr val="FFFFFF"/>
              </a:buClr>
              <a:buSzPts val="3067"/>
              <a:buFont typeface="Arial"/>
              <a:buChar char="•"/>
            </a:pPr>
            <a:r>
              <a:rPr lang="en-US" sz="3067" b="0" i="0" u="none" strike="noStrike" cap="none">
                <a:solidFill>
                  <a:srgbClr val="FFFFFF"/>
                </a:solidFill>
                <a:latin typeface="Corbel"/>
                <a:ea typeface="Corbel"/>
                <a:cs typeface="Corbel"/>
                <a:sym typeface="Corbel"/>
              </a:rPr>
              <a:t>Borrower must be a graduate of a Jumpstart Training Program</a:t>
            </a:r>
            <a:endParaRPr/>
          </a:p>
          <a:p>
            <a:pPr marL="380990" marR="0" lvl="5" indent="-380990" algn="l" rtl="0">
              <a:spcBef>
                <a:spcPts val="600"/>
              </a:spcBef>
              <a:spcAft>
                <a:spcPts val="0"/>
              </a:spcAft>
              <a:buClr>
                <a:srgbClr val="FFFFFF"/>
              </a:buClr>
              <a:buSzPts val="3067"/>
              <a:buFont typeface="Arial"/>
              <a:buChar char="•"/>
            </a:pPr>
            <a:r>
              <a:rPr lang="en-US" sz="3067" b="0" i="0" u="none" strike="noStrike" cap="none">
                <a:solidFill>
                  <a:srgbClr val="FFFFFF"/>
                </a:solidFill>
                <a:latin typeface="Corbel"/>
                <a:ea typeface="Corbel"/>
                <a:cs typeface="Corbel"/>
                <a:sym typeface="Corbel"/>
              </a:rPr>
              <a:t>Details @ JumpstartPhilly.com</a:t>
            </a:r>
            <a:endParaRPr/>
          </a:p>
          <a:p>
            <a:pPr marL="0" marR="0" lvl="5" indent="0" algn="l" rtl="0">
              <a:spcBef>
                <a:spcPts val="0"/>
              </a:spcBef>
              <a:spcAft>
                <a:spcPts val="0"/>
              </a:spcAft>
              <a:buNone/>
            </a:pPr>
            <a:endParaRPr sz="3067" b="0" i="0" u="none" strike="noStrike" cap="none">
              <a:solidFill>
                <a:srgbClr val="FFFFFF"/>
              </a:solidFill>
              <a:latin typeface="Georgia"/>
              <a:ea typeface="Georgia"/>
              <a:cs typeface="Georgia"/>
              <a:sym typeface="Georgia"/>
            </a:endParaRPr>
          </a:p>
        </p:txBody>
      </p:sp>
      <p:sp>
        <p:nvSpPr>
          <p:cNvPr id="392" name="Google Shape;392;p55"/>
          <p:cNvSpPr txBox="1"/>
          <p:nvPr/>
        </p:nvSpPr>
        <p:spPr>
          <a:xfrm>
            <a:off x="3792585" y="563403"/>
            <a:ext cx="8399415"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rgbClr val="FFFFFF"/>
                </a:solidFill>
                <a:latin typeface="Arial"/>
                <a:ea typeface="Arial"/>
                <a:cs typeface="Arial"/>
                <a:sym typeface="Arial"/>
              </a:rPr>
              <a:t>Providing Opportunities for Jumpstarters</a:t>
            </a:r>
            <a:endParaRPr sz="3000">
              <a:solidFill>
                <a:srgbClr val="FFFFFF"/>
              </a:solidFill>
              <a:latin typeface="Arial"/>
              <a:ea typeface="Arial"/>
              <a:cs typeface="Arial"/>
              <a:sym typeface="Arial"/>
            </a:endParaRPr>
          </a:p>
        </p:txBody>
      </p:sp>
      <p:pic>
        <p:nvPicPr>
          <p:cNvPr id="393" name="Google Shape;393;p55"/>
          <p:cNvPicPr preferRelativeResize="0"/>
          <p:nvPr/>
        </p:nvPicPr>
        <p:blipFill rotWithShape="1">
          <a:blip r:embed="rId3">
            <a:alphaModFix/>
          </a:blip>
          <a:srcRect l="60185" t="61586" r="1984" b="4974"/>
          <a:stretch/>
        </p:blipFill>
        <p:spPr>
          <a:xfrm>
            <a:off x="-1" y="2365329"/>
            <a:ext cx="3696500" cy="4492671"/>
          </a:xfrm>
          <a:prstGeom prst="rect">
            <a:avLst/>
          </a:prstGeom>
          <a:noFill/>
          <a:ln>
            <a:noFill/>
          </a:ln>
        </p:spPr>
      </p:pic>
      <p:pic>
        <p:nvPicPr>
          <p:cNvPr id="394" name="Google Shape;394;p55"/>
          <p:cNvPicPr preferRelativeResize="0">
            <a:picLocks noGrp="1"/>
          </p:cNvPicPr>
          <p:nvPr>
            <p:ph type="body" idx="2"/>
          </p:nvPr>
        </p:nvPicPr>
        <p:blipFill rotWithShape="1">
          <a:blip r:embed="rId4">
            <a:alphaModFix/>
          </a:blip>
          <a:srcRect/>
          <a:stretch/>
        </p:blipFill>
        <p:spPr>
          <a:xfrm>
            <a:off x="0" y="0"/>
            <a:ext cx="3696499" cy="2388690"/>
          </a:xfrm>
          <a:prstGeom prst="rect">
            <a:avLst/>
          </a:prstGeom>
          <a:noFill/>
          <a:ln>
            <a:noFill/>
          </a:ln>
        </p:spPr>
      </p:pic>
      <p:sp>
        <p:nvSpPr>
          <p:cNvPr id="395" name="Google Shape;395;p55"/>
          <p:cNvSpPr txBox="1">
            <a:spLocks noGrp="1"/>
          </p:cNvSpPr>
          <p:nvPr>
            <p:ph type="subTitle" idx="1"/>
          </p:nvPr>
        </p:nvSpPr>
        <p:spPr>
          <a:xfrm>
            <a:off x="4876257" y="1176113"/>
            <a:ext cx="7078639" cy="79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FFD954"/>
              </a:buClr>
              <a:buSzPts val="1800"/>
              <a:buFont typeface="Arial Black"/>
              <a:buNone/>
            </a:pPr>
            <a:r>
              <a:rPr lang="en-US"/>
              <a:t>JUMPSTART PHILLY LOAN PROGRAM</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6"/>
          <p:cNvSpPr txBox="1">
            <a:spLocks noGrp="1"/>
          </p:cNvSpPr>
          <p:nvPr>
            <p:ph type="ctrTitle"/>
          </p:nvPr>
        </p:nvSpPr>
        <p:spPr>
          <a:xfrm>
            <a:off x="4571852" y="370333"/>
            <a:ext cx="7466020" cy="92144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FFFFF"/>
              </a:buClr>
              <a:buSzPts val="3600"/>
              <a:buFont typeface="Arial"/>
              <a:buNone/>
            </a:pPr>
            <a:r>
              <a:rPr lang="en-US" sz="3600">
                <a:latin typeface="Arial"/>
                <a:ea typeface="Arial"/>
                <a:cs typeface="Arial"/>
                <a:sym typeface="Arial"/>
              </a:rPr>
              <a:t>Jumpstart 2.0 </a:t>
            </a:r>
            <a:br>
              <a:rPr lang="en-US" sz="3600">
                <a:latin typeface="Arial"/>
                <a:ea typeface="Arial"/>
                <a:cs typeface="Arial"/>
                <a:sym typeface="Arial"/>
              </a:rPr>
            </a:br>
            <a:r>
              <a:rPr lang="en-US" sz="3600">
                <a:latin typeface="Arial"/>
                <a:ea typeface="Arial"/>
                <a:cs typeface="Arial"/>
                <a:sym typeface="Arial"/>
              </a:rPr>
              <a:t>Commercial Real Estate</a:t>
            </a:r>
            <a:endParaRPr/>
          </a:p>
        </p:txBody>
      </p:sp>
      <p:pic>
        <p:nvPicPr>
          <p:cNvPr id="402" name="Google Shape;402;p56"/>
          <p:cNvPicPr preferRelativeResize="0">
            <a:picLocks noGrp="1"/>
          </p:cNvPicPr>
          <p:nvPr>
            <p:ph type="body" idx="2"/>
          </p:nvPr>
        </p:nvPicPr>
        <p:blipFill rotWithShape="1">
          <a:blip r:embed="rId3">
            <a:alphaModFix/>
          </a:blip>
          <a:srcRect l="16754" r="254"/>
          <a:stretch/>
        </p:blipFill>
        <p:spPr>
          <a:xfrm>
            <a:off x="0" y="3629"/>
            <a:ext cx="4266484" cy="6854371"/>
          </a:xfrm>
          <a:prstGeom prst="rect">
            <a:avLst/>
          </a:prstGeom>
          <a:noFill/>
          <a:ln>
            <a:noFill/>
          </a:ln>
        </p:spPr>
      </p:pic>
      <p:sp>
        <p:nvSpPr>
          <p:cNvPr id="403" name="Google Shape;403;p56"/>
          <p:cNvSpPr txBox="1"/>
          <p:nvPr/>
        </p:nvSpPr>
        <p:spPr>
          <a:xfrm>
            <a:off x="4725980" y="2141309"/>
            <a:ext cx="7466020" cy="3155094"/>
          </a:xfrm>
          <a:prstGeom prst="rect">
            <a:avLst/>
          </a:prstGeom>
          <a:noFill/>
          <a:ln>
            <a:noFill/>
          </a:ln>
        </p:spPr>
        <p:txBody>
          <a:bodyPr spcFirstLastPara="1" wrap="square" lIns="91425" tIns="45700" rIns="91425" bIns="45700" anchor="t" anchorCtr="0">
            <a:noAutofit/>
          </a:bodyPr>
          <a:lstStyle/>
          <a:p>
            <a:pPr marL="380990" marR="0" lvl="5" indent="-380990" algn="l" rtl="0">
              <a:spcBef>
                <a:spcPts val="0"/>
              </a:spcBef>
              <a:spcAft>
                <a:spcPts val="0"/>
              </a:spcAft>
              <a:buClr>
                <a:srgbClr val="FFFFFF"/>
              </a:buClr>
              <a:buSzPts val="3067"/>
              <a:buFont typeface="Arial"/>
              <a:buChar char="•"/>
            </a:pPr>
            <a:r>
              <a:rPr lang="en-US" sz="3067" b="0" i="0" u="none" strike="noStrike" cap="none" dirty="0">
                <a:solidFill>
                  <a:srgbClr val="FFFFFF"/>
                </a:solidFill>
                <a:latin typeface="Corbel"/>
                <a:ea typeface="Corbel"/>
                <a:cs typeface="Corbel"/>
                <a:sym typeface="Corbel"/>
              </a:rPr>
              <a:t>Accepting Applications Until Feb. 9</a:t>
            </a:r>
          </a:p>
          <a:p>
            <a:pPr marL="380990" marR="0" lvl="5" indent="-380990" algn="l" rtl="0">
              <a:spcBef>
                <a:spcPts val="0"/>
              </a:spcBef>
              <a:spcAft>
                <a:spcPts val="0"/>
              </a:spcAft>
              <a:buClr>
                <a:srgbClr val="FFFFFF"/>
              </a:buClr>
              <a:buSzPts val="3067"/>
              <a:buFont typeface="Arial"/>
              <a:buChar char="•"/>
            </a:pPr>
            <a:r>
              <a:rPr lang="en-US" sz="3067" b="0" i="0" u="none" strike="noStrike" cap="none" dirty="0">
                <a:solidFill>
                  <a:srgbClr val="FFFFFF"/>
                </a:solidFill>
                <a:latin typeface="Corbel"/>
                <a:ea typeface="Corbel"/>
                <a:cs typeface="Corbel"/>
                <a:sym typeface="Corbel"/>
              </a:rPr>
              <a:t>Expected launch date: March 2020</a:t>
            </a:r>
            <a:endParaRPr dirty="0"/>
          </a:p>
          <a:p>
            <a:pPr marL="380990" marR="0" lvl="5" indent="-380990" algn="l" rtl="0">
              <a:spcBef>
                <a:spcPts val="600"/>
              </a:spcBef>
              <a:spcAft>
                <a:spcPts val="0"/>
              </a:spcAft>
              <a:buClr>
                <a:srgbClr val="FFFFFF"/>
              </a:buClr>
              <a:buSzPts val="3067"/>
              <a:buFont typeface="Arial"/>
              <a:buChar char="•"/>
            </a:pPr>
            <a:r>
              <a:rPr lang="en-US" sz="3067" b="0" i="0" u="none" strike="noStrike" cap="none" dirty="0">
                <a:solidFill>
                  <a:srgbClr val="FFFFFF"/>
                </a:solidFill>
                <a:latin typeface="Corbel"/>
                <a:ea typeface="Corbel"/>
                <a:cs typeface="Corbel"/>
                <a:sym typeface="Corbel"/>
              </a:rPr>
              <a:t>7 Week Training Program</a:t>
            </a:r>
            <a:endParaRPr dirty="0"/>
          </a:p>
          <a:p>
            <a:pPr marL="380990" marR="0" lvl="5" indent="-380990" algn="l" rtl="0">
              <a:spcBef>
                <a:spcPts val="600"/>
              </a:spcBef>
              <a:spcAft>
                <a:spcPts val="0"/>
              </a:spcAft>
              <a:buClr>
                <a:srgbClr val="FFFFFF"/>
              </a:buClr>
              <a:buSzPts val="3067"/>
              <a:buFont typeface="Arial"/>
              <a:buChar char="•"/>
            </a:pPr>
            <a:r>
              <a:rPr lang="en-US" sz="3067" b="0" i="0" u="none" strike="noStrike" cap="none" dirty="0">
                <a:solidFill>
                  <a:srgbClr val="FFFFFF"/>
                </a:solidFill>
                <a:latin typeface="Corbel"/>
                <a:ea typeface="Corbel"/>
                <a:cs typeface="Corbel"/>
                <a:sym typeface="Corbel"/>
              </a:rPr>
              <a:t>For experienced developers with at least 10 completed projects</a:t>
            </a:r>
            <a:endParaRPr dirty="0"/>
          </a:p>
          <a:p>
            <a:pPr marL="380990" marR="0" lvl="5" indent="-380990" algn="l" rtl="0">
              <a:spcBef>
                <a:spcPts val="600"/>
              </a:spcBef>
              <a:spcAft>
                <a:spcPts val="0"/>
              </a:spcAft>
              <a:buClr>
                <a:srgbClr val="FFFFFF"/>
              </a:buClr>
              <a:buSzPts val="3067"/>
              <a:buFont typeface="Arial"/>
              <a:buChar char="•"/>
            </a:pPr>
            <a:r>
              <a:rPr lang="en-US" sz="3067" b="0" i="0" u="none" strike="noStrike" cap="none" dirty="0">
                <a:solidFill>
                  <a:srgbClr val="FFFFFF"/>
                </a:solidFill>
                <a:latin typeface="Corbel"/>
                <a:ea typeface="Corbel"/>
                <a:cs typeface="Corbel"/>
                <a:sym typeface="Corbel"/>
              </a:rPr>
              <a:t>Networking sessions and mentoring</a:t>
            </a:r>
          </a:p>
          <a:p>
            <a:pPr marL="380990" marR="0" lvl="5" indent="-380990" algn="l" rtl="0">
              <a:spcBef>
                <a:spcPts val="600"/>
              </a:spcBef>
              <a:spcAft>
                <a:spcPts val="0"/>
              </a:spcAft>
              <a:buClr>
                <a:srgbClr val="FFFFFF"/>
              </a:buClr>
              <a:buSzPts val="3067"/>
              <a:buFont typeface="Arial"/>
              <a:buChar char="•"/>
            </a:pPr>
            <a:endParaRPr lang="en-US" sz="3067" dirty="0">
              <a:solidFill>
                <a:srgbClr val="FFFFFF"/>
              </a:solidFill>
              <a:latin typeface="Corbel"/>
              <a:sym typeface="Corbel"/>
            </a:endParaRPr>
          </a:p>
          <a:p>
            <a:pPr marR="0" lvl="5" algn="ctr" rtl="0">
              <a:spcBef>
                <a:spcPts val="600"/>
              </a:spcBef>
              <a:spcAft>
                <a:spcPts val="0"/>
              </a:spcAft>
              <a:buClr>
                <a:srgbClr val="FFFFFF"/>
              </a:buClr>
              <a:buSzPts val="3067"/>
            </a:pPr>
            <a:r>
              <a:rPr lang="en-US" sz="3067" dirty="0">
                <a:solidFill>
                  <a:srgbClr val="FFFFFF"/>
                </a:solidFill>
                <a:latin typeface="Corbel"/>
                <a:sym typeface="Corbel"/>
              </a:rPr>
              <a:t>jumpstartphilly.com/</a:t>
            </a:r>
            <a:r>
              <a:rPr lang="en-US" sz="3067" dirty="0" err="1">
                <a:solidFill>
                  <a:srgbClr val="FFFFFF"/>
                </a:solidFill>
                <a:latin typeface="Corbel"/>
                <a:sym typeface="Corbel"/>
              </a:rPr>
              <a:t>cre</a:t>
            </a:r>
            <a:endParaRPr dirty="0"/>
          </a:p>
          <a:p>
            <a:pPr marL="0" marR="0" lvl="5" indent="0" algn="l" rtl="0">
              <a:spcBef>
                <a:spcPts val="0"/>
              </a:spcBef>
              <a:spcAft>
                <a:spcPts val="0"/>
              </a:spcAft>
              <a:buNone/>
            </a:pPr>
            <a:endParaRPr sz="3067" b="0" i="0" u="none" strike="noStrike" cap="none" dirty="0">
              <a:solidFill>
                <a:srgbClr val="FFFFFF"/>
              </a:solidFill>
              <a:latin typeface="Georgia"/>
              <a:ea typeface="Georgia"/>
              <a:cs typeface="Georgia"/>
              <a:sym typeface="Georgia"/>
            </a:endParaRPr>
          </a:p>
        </p:txBody>
      </p:sp>
      <p:pic>
        <p:nvPicPr>
          <p:cNvPr id="3" name="Picture 2">
            <a:extLst>
              <a:ext uri="{FF2B5EF4-FFF2-40B4-BE49-F238E27FC236}">
                <a16:creationId xmlns:a16="http://schemas.microsoft.com/office/drawing/2014/main" id="{E36640B7-1D29-4801-9265-5C6E99C71AC4}"/>
              </a:ext>
            </a:extLst>
          </p:cNvPr>
          <p:cNvPicPr>
            <a:picLocks noChangeAspect="1"/>
          </p:cNvPicPr>
          <p:nvPr/>
        </p:nvPicPr>
        <p:blipFill>
          <a:blip r:embed="rId4"/>
          <a:stretch>
            <a:fillRect/>
          </a:stretch>
        </p:blipFill>
        <p:spPr>
          <a:xfrm>
            <a:off x="623529" y="158298"/>
            <a:ext cx="3019425" cy="226695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8"/>
          <p:cNvSpPr txBox="1">
            <a:spLocks noGrp="1"/>
          </p:cNvSpPr>
          <p:nvPr>
            <p:ph type="ctrTitle"/>
          </p:nvPr>
        </p:nvSpPr>
        <p:spPr>
          <a:xfrm>
            <a:off x="5621228" y="2182131"/>
            <a:ext cx="5900212" cy="198058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FFFF"/>
              </a:buClr>
              <a:buSzPts val="4320"/>
              <a:buFont typeface="Georgia"/>
              <a:buNone/>
            </a:pPr>
            <a:r>
              <a:rPr lang="en-US" sz="4320"/>
              <a:t>Thank You!</a:t>
            </a:r>
            <a:br>
              <a:rPr lang="en-US" sz="4320"/>
            </a:br>
            <a:br>
              <a:rPr lang="en-US" sz="4320"/>
            </a:br>
            <a:r>
              <a:rPr lang="en-US" sz="4320"/>
              <a:t>Questions</a:t>
            </a:r>
            <a:endParaRPr/>
          </a:p>
        </p:txBody>
      </p:sp>
      <p:pic>
        <p:nvPicPr>
          <p:cNvPr id="417" name="Google Shape;417;p58" descr="#1jumpstartlogo.jpg"/>
          <p:cNvPicPr preferRelativeResize="0"/>
          <p:nvPr/>
        </p:nvPicPr>
        <p:blipFill rotWithShape="1">
          <a:blip r:embed="rId3">
            <a:alphaModFix/>
          </a:blip>
          <a:srcRect/>
          <a:stretch/>
        </p:blipFill>
        <p:spPr>
          <a:xfrm>
            <a:off x="179398" y="874247"/>
            <a:ext cx="4013777" cy="2615767"/>
          </a:xfrm>
          <a:prstGeom prst="rect">
            <a:avLst/>
          </a:prstGeom>
          <a:noFill/>
          <a:ln>
            <a:noFill/>
          </a:ln>
        </p:spPr>
      </p:pic>
      <p:pic>
        <p:nvPicPr>
          <p:cNvPr id="418" name="Google Shape;418;p58"/>
          <p:cNvPicPr preferRelativeResize="0"/>
          <p:nvPr/>
        </p:nvPicPr>
        <p:blipFill rotWithShape="1">
          <a:blip r:embed="rId4">
            <a:alphaModFix/>
          </a:blip>
          <a:srcRect/>
          <a:stretch/>
        </p:blipFill>
        <p:spPr>
          <a:xfrm>
            <a:off x="179398" y="4162714"/>
            <a:ext cx="4096510" cy="209377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txBox="1">
            <a:spLocks noGrp="1"/>
          </p:cNvSpPr>
          <p:nvPr>
            <p:ph type="ctrTitle"/>
          </p:nvPr>
        </p:nvSpPr>
        <p:spPr>
          <a:xfrm>
            <a:off x="474228" y="2525496"/>
            <a:ext cx="11243600" cy="1289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3600"/>
              <a:buFont typeface="Georgia"/>
              <a:buNone/>
            </a:pPr>
            <a:r>
              <a:rPr lang="en-US"/>
              <a:t> </a:t>
            </a:r>
            <a:endParaRPr/>
          </a:p>
        </p:txBody>
      </p:sp>
      <p:sp>
        <p:nvSpPr>
          <p:cNvPr id="227" name="Google Shape;227;p40"/>
          <p:cNvSpPr txBox="1">
            <a:spLocks noGrp="1"/>
          </p:cNvSpPr>
          <p:nvPr>
            <p:ph type="body" idx="2"/>
          </p:nvPr>
        </p:nvSpPr>
        <p:spPr>
          <a:xfrm>
            <a:off x="6991128" y="29327"/>
            <a:ext cx="4850674" cy="2525600"/>
          </a:xfrm>
          <a:prstGeom prst="rect">
            <a:avLst/>
          </a:prstGeom>
          <a:noFill/>
          <a:ln>
            <a:noFill/>
          </a:ln>
        </p:spPr>
        <p:txBody>
          <a:bodyPr spcFirstLastPara="1" wrap="square" lIns="91425" tIns="45700" rIns="91425" bIns="45700" anchor="t" anchorCtr="0">
            <a:noAutofit/>
          </a:bodyPr>
          <a:lstStyle/>
          <a:p>
            <a:pPr marL="609585" lvl="0" indent="-304791" algn="r" rtl="0">
              <a:spcBef>
                <a:spcPts val="747"/>
              </a:spcBef>
              <a:spcAft>
                <a:spcPts val="0"/>
              </a:spcAft>
              <a:buSzPts val="2800"/>
              <a:buNone/>
            </a:pPr>
            <a:r>
              <a:rPr lang="en-US"/>
              <a:t>Wayne </a:t>
            </a:r>
            <a:endParaRPr/>
          </a:p>
          <a:p>
            <a:pPr marL="609585" lvl="0" indent="-304791" algn="r" rtl="0">
              <a:spcBef>
                <a:spcPts val="747"/>
              </a:spcBef>
              <a:spcAft>
                <a:spcPts val="0"/>
              </a:spcAft>
              <a:buSzPts val="2800"/>
              <a:buNone/>
            </a:pPr>
            <a:r>
              <a:rPr lang="en-US"/>
              <a:t>Junction </a:t>
            </a:r>
            <a:endParaRPr/>
          </a:p>
          <a:p>
            <a:pPr marL="609585" lvl="0" indent="-304791" algn="r" rtl="0">
              <a:spcBef>
                <a:spcPts val="747"/>
              </a:spcBef>
              <a:spcAft>
                <a:spcPts val="0"/>
              </a:spcAft>
              <a:buSzPts val="2800"/>
              <a:buNone/>
            </a:pPr>
            <a:r>
              <a:rPr lang="en-US"/>
              <a:t>Phase I</a:t>
            </a:r>
            <a:endParaRPr/>
          </a:p>
        </p:txBody>
      </p:sp>
      <p:sp>
        <p:nvSpPr>
          <p:cNvPr id="228" name="Google Shape;228;p40"/>
          <p:cNvSpPr txBox="1">
            <a:spLocks noGrp="1"/>
          </p:cNvSpPr>
          <p:nvPr>
            <p:ph type="body" idx="4"/>
          </p:nvPr>
        </p:nvSpPr>
        <p:spPr>
          <a:xfrm>
            <a:off x="5149265" y="5411484"/>
            <a:ext cx="8534400" cy="2076400"/>
          </a:xfrm>
          <a:prstGeom prst="rect">
            <a:avLst/>
          </a:prstGeom>
          <a:noFill/>
          <a:ln>
            <a:noFill/>
          </a:ln>
        </p:spPr>
        <p:txBody>
          <a:bodyPr spcFirstLastPara="1" wrap="square" lIns="91425" tIns="45700" rIns="91425" bIns="45700" anchor="t" anchorCtr="0">
            <a:noAutofit/>
          </a:bodyPr>
          <a:lstStyle/>
          <a:p>
            <a:pPr marL="609585" marR="0" lvl="0" indent="-304791" algn="ctr" rtl="0">
              <a:spcBef>
                <a:spcPts val="373"/>
              </a:spcBef>
              <a:spcAft>
                <a:spcPts val="0"/>
              </a:spcAft>
              <a:buClr>
                <a:srgbClr val="FFD954"/>
              </a:buClr>
              <a:buSzPts val="1400"/>
              <a:buFont typeface="Arial Black"/>
              <a:buNone/>
            </a:pPr>
            <a:r>
              <a:rPr lang="en-US" sz="3500"/>
              <a:t>4701 Germantown </a:t>
            </a:r>
            <a:endParaRPr/>
          </a:p>
          <a:p>
            <a:pPr marL="609585" marR="0" lvl="0" indent="-304791" algn="ctr" rtl="0">
              <a:spcBef>
                <a:spcPts val="373"/>
              </a:spcBef>
              <a:spcAft>
                <a:spcPts val="0"/>
              </a:spcAft>
              <a:buClr>
                <a:srgbClr val="FFD954"/>
              </a:buClr>
              <a:buSzPts val="1400"/>
              <a:buFont typeface="Arial Black"/>
              <a:buNone/>
            </a:pPr>
            <a:r>
              <a:rPr lang="en-US" sz="3500"/>
              <a:t>Avenue</a:t>
            </a:r>
            <a:endParaRPr/>
          </a:p>
        </p:txBody>
      </p:sp>
      <p:pic>
        <p:nvPicPr>
          <p:cNvPr id="229" name="Google Shape;229;p40"/>
          <p:cNvPicPr preferRelativeResize="0"/>
          <p:nvPr/>
        </p:nvPicPr>
        <p:blipFill rotWithShape="1">
          <a:blip r:embed="rId3">
            <a:alphaModFix/>
          </a:blip>
          <a:srcRect l="21675" t="4932" r="18143" b="7021"/>
          <a:stretch/>
        </p:blipFill>
        <p:spPr>
          <a:xfrm rot="5400000">
            <a:off x="-86775" y="-95930"/>
            <a:ext cx="7040701" cy="6867156"/>
          </a:xfrm>
          <a:prstGeom prst="rect">
            <a:avLst/>
          </a:prstGeom>
          <a:noFill/>
          <a:ln>
            <a:noFill/>
          </a:ln>
        </p:spPr>
      </p:pic>
      <p:pic>
        <p:nvPicPr>
          <p:cNvPr id="230" name="Google Shape;230;p40" descr="WayneJunction_logo_v5_FNL.png"/>
          <p:cNvPicPr preferRelativeResize="0"/>
          <p:nvPr/>
        </p:nvPicPr>
        <p:blipFill rotWithShape="1">
          <a:blip r:embed="rId4">
            <a:alphaModFix/>
          </a:blip>
          <a:srcRect b="10578"/>
          <a:stretch/>
        </p:blipFill>
        <p:spPr>
          <a:xfrm>
            <a:off x="10349470" y="3673267"/>
            <a:ext cx="1492332" cy="17446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1"/>
          <p:cNvSpPr txBox="1">
            <a:spLocks noGrp="1"/>
          </p:cNvSpPr>
          <p:nvPr>
            <p:ph type="ctrTitle"/>
          </p:nvPr>
        </p:nvSpPr>
        <p:spPr>
          <a:xfrm>
            <a:off x="474228" y="2525496"/>
            <a:ext cx="11243600" cy="1289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3600"/>
              <a:buFont typeface="Georgia"/>
              <a:buNone/>
            </a:pPr>
            <a:r>
              <a:rPr lang="en-US"/>
              <a:t> </a:t>
            </a:r>
            <a:endParaRPr/>
          </a:p>
        </p:txBody>
      </p:sp>
      <p:sp>
        <p:nvSpPr>
          <p:cNvPr id="237" name="Google Shape;237;p41"/>
          <p:cNvSpPr txBox="1">
            <a:spLocks noGrp="1"/>
          </p:cNvSpPr>
          <p:nvPr>
            <p:ph type="body" idx="2"/>
          </p:nvPr>
        </p:nvSpPr>
        <p:spPr>
          <a:xfrm>
            <a:off x="7048502" y="74839"/>
            <a:ext cx="4850674" cy="2525600"/>
          </a:xfrm>
          <a:prstGeom prst="rect">
            <a:avLst/>
          </a:prstGeom>
          <a:noFill/>
          <a:ln>
            <a:noFill/>
          </a:ln>
        </p:spPr>
        <p:txBody>
          <a:bodyPr spcFirstLastPara="1" wrap="square" lIns="91425" tIns="45700" rIns="91425" bIns="45700" anchor="t" anchorCtr="0">
            <a:noAutofit/>
          </a:bodyPr>
          <a:lstStyle/>
          <a:p>
            <a:pPr marL="609585" lvl="0" indent="-304791" algn="r" rtl="0">
              <a:spcBef>
                <a:spcPts val="747"/>
              </a:spcBef>
              <a:spcAft>
                <a:spcPts val="0"/>
              </a:spcAft>
              <a:buSzPts val="2800"/>
              <a:buNone/>
            </a:pPr>
            <a:r>
              <a:rPr lang="en-US"/>
              <a:t>Wayne </a:t>
            </a:r>
            <a:endParaRPr/>
          </a:p>
          <a:p>
            <a:pPr marL="609585" lvl="0" indent="-304791" algn="r" rtl="0">
              <a:spcBef>
                <a:spcPts val="747"/>
              </a:spcBef>
              <a:spcAft>
                <a:spcPts val="0"/>
              </a:spcAft>
              <a:buSzPts val="2800"/>
              <a:buNone/>
            </a:pPr>
            <a:r>
              <a:rPr lang="en-US"/>
              <a:t>Junction </a:t>
            </a:r>
            <a:endParaRPr/>
          </a:p>
          <a:p>
            <a:pPr marL="609585" lvl="0" indent="-304791" algn="r" rtl="0">
              <a:spcBef>
                <a:spcPts val="747"/>
              </a:spcBef>
              <a:spcAft>
                <a:spcPts val="0"/>
              </a:spcAft>
              <a:buSzPts val="2800"/>
              <a:buNone/>
            </a:pPr>
            <a:r>
              <a:rPr lang="en-US"/>
              <a:t>Phase I</a:t>
            </a:r>
            <a:endParaRPr/>
          </a:p>
        </p:txBody>
      </p:sp>
      <p:sp>
        <p:nvSpPr>
          <p:cNvPr id="238" name="Google Shape;238;p41"/>
          <p:cNvSpPr txBox="1">
            <a:spLocks noGrp="1"/>
          </p:cNvSpPr>
          <p:nvPr>
            <p:ph type="body" idx="4"/>
          </p:nvPr>
        </p:nvSpPr>
        <p:spPr>
          <a:xfrm>
            <a:off x="6300593" y="5361590"/>
            <a:ext cx="6346491" cy="2076400"/>
          </a:xfrm>
          <a:prstGeom prst="rect">
            <a:avLst/>
          </a:prstGeom>
          <a:noFill/>
          <a:ln>
            <a:noFill/>
          </a:ln>
        </p:spPr>
        <p:txBody>
          <a:bodyPr spcFirstLastPara="1" wrap="square" lIns="91425" tIns="45700" rIns="91425" bIns="45700" anchor="t" anchorCtr="0">
            <a:noAutofit/>
          </a:bodyPr>
          <a:lstStyle/>
          <a:p>
            <a:pPr marL="609585" marR="0" lvl="0" indent="-304791" algn="ctr" rtl="0">
              <a:spcBef>
                <a:spcPts val="373"/>
              </a:spcBef>
              <a:spcAft>
                <a:spcPts val="0"/>
              </a:spcAft>
              <a:buClr>
                <a:srgbClr val="FFD954"/>
              </a:buClr>
              <a:buSzPts val="1400"/>
              <a:buFont typeface="Arial Black"/>
              <a:buNone/>
            </a:pPr>
            <a:r>
              <a:rPr lang="en-US" sz="3500"/>
              <a:t>4530 Germantown </a:t>
            </a:r>
            <a:endParaRPr/>
          </a:p>
          <a:p>
            <a:pPr marL="609585" marR="0" lvl="0" indent="-304791" algn="ctr" rtl="0">
              <a:spcBef>
                <a:spcPts val="373"/>
              </a:spcBef>
              <a:spcAft>
                <a:spcPts val="0"/>
              </a:spcAft>
              <a:buClr>
                <a:srgbClr val="FFD954"/>
              </a:buClr>
              <a:buSzPts val="1400"/>
              <a:buFont typeface="Arial Black"/>
              <a:buNone/>
            </a:pPr>
            <a:r>
              <a:rPr lang="en-US" sz="3500"/>
              <a:t>Avenue</a:t>
            </a:r>
            <a:endParaRPr/>
          </a:p>
          <a:p>
            <a:pPr marL="609585" marR="0" lvl="0" indent="-304791" algn="ctr" rtl="0">
              <a:spcBef>
                <a:spcPts val="373"/>
              </a:spcBef>
              <a:spcAft>
                <a:spcPts val="0"/>
              </a:spcAft>
              <a:buClr>
                <a:srgbClr val="FFD954"/>
              </a:buClr>
              <a:buSzPts val="1400"/>
              <a:buFont typeface="Arial Black"/>
              <a:buNone/>
            </a:pPr>
            <a:r>
              <a:rPr lang="en-US"/>
              <a:t> </a:t>
            </a:r>
            <a:endParaRPr/>
          </a:p>
        </p:txBody>
      </p:sp>
      <p:pic>
        <p:nvPicPr>
          <p:cNvPr id="239" name="Google Shape;239;p41"/>
          <p:cNvPicPr preferRelativeResize="0"/>
          <p:nvPr/>
        </p:nvPicPr>
        <p:blipFill rotWithShape="1">
          <a:blip r:embed="rId3">
            <a:alphaModFix/>
          </a:blip>
          <a:srcRect/>
          <a:stretch/>
        </p:blipFill>
        <p:spPr>
          <a:xfrm>
            <a:off x="-5621207" y="872332"/>
            <a:ext cx="5143500" cy="6858000"/>
          </a:xfrm>
          <a:prstGeom prst="rect">
            <a:avLst/>
          </a:prstGeom>
          <a:noFill/>
          <a:ln>
            <a:noFill/>
          </a:ln>
        </p:spPr>
      </p:pic>
      <p:pic>
        <p:nvPicPr>
          <p:cNvPr id="240" name="Google Shape;240;p41"/>
          <p:cNvPicPr preferRelativeResize="0"/>
          <p:nvPr/>
        </p:nvPicPr>
        <p:blipFill rotWithShape="1">
          <a:blip r:embed="rId4">
            <a:alphaModFix/>
          </a:blip>
          <a:srcRect t="10998" b="4627"/>
          <a:stretch/>
        </p:blipFill>
        <p:spPr>
          <a:xfrm>
            <a:off x="-8956416" y="74839"/>
            <a:ext cx="6096000" cy="6858000"/>
          </a:xfrm>
          <a:prstGeom prst="rect">
            <a:avLst/>
          </a:prstGeom>
          <a:noFill/>
          <a:ln>
            <a:noFill/>
          </a:ln>
        </p:spPr>
      </p:pic>
      <p:pic>
        <p:nvPicPr>
          <p:cNvPr id="241" name="Google Shape;241;p41" descr="WayneJunction_logo_v5_FNL.png"/>
          <p:cNvPicPr preferRelativeResize="0"/>
          <p:nvPr/>
        </p:nvPicPr>
        <p:blipFill rotWithShape="1">
          <a:blip r:embed="rId5">
            <a:alphaModFix/>
          </a:blip>
          <a:srcRect b="10578"/>
          <a:stretch/>
        </p:blipFill>
        <p:spPr>
          <a:xfrm>
            <a:off x="10406844" y="3429000"/>
            <a:ext cx="1492332" cy="1744665"/>
          </a:xfrm>
          <a:prstGeom prst="rect">
            <a:avLst/>
          </a:prstGeom>
          <a:noFill/>
          <a:ln>
            <a:noFill/>
          </a:ln>
        </p:spPr>
      </p:pic>
      <p:pic>
        <p:nvPicPr>
          <p:cNvPr id="8" name="Picture 7">
            <a:extLst>
              <a:ext uri="{FF2B5EF4-FFF2-40B4-BE49-F238E27FC236}">
                <a16:creationId xmlns:a16="http://schemas.microsoft.com/office/drawing/2014/main" id="{F8B23D8C-13E7-4960-809F-5AEE80004AA0}"/>
              </a:ext>
            </a:extLst>
          </p:cNvPr>
          <p:cNvPicPr>
            <a:picLocks noChangeAspect="1"/>
          </p:cNvPicPr>
          <p:nvPr/>
        </p:nvPicPr>
        <p:blipFill>
          <a:blip r:embed="rId6"/>
          <a:stretch>
            <a:fillRect/>
          </a:stretch>
        </p:blipFill>
        <p:spPr>
          <a:xfrm>
            <a:off x="9154" y="0"/>
            <a:ext cx="6858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1"/>
          <p:cNvSpPr txBox="1">
            <a:spLocks noGrp="1"/>
          </p:cNvSpPr>
          <p:nvPr>
            <p:ph type="ctrTitle"/>
          </p:nvPr>
        </p:nvSpPr>
        <p:spPr>
          <a:xfrm>
            <a:off x="474228" y="2525496"/>
            <a:ext cx="11243600" cy="1289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3600"/>
              <a:buFont typeface="Georgia"/>
              <a:buNone/>
            </a:pPr>
            <a:r>
              <a:rPr lang="en-US"/>
              <a:t> </a:t>
            </a:r>
            <a:endParaRPr/>
          </a:p>
        </p:txBody>
      </p:sp>
      <p:pic>
        <p:nvPicPr>
          <p:cNvPr id="239" name="Google Shape;239;p41"/>
          <p:cNvPicPr preferRelativeResize="0"/>
          <p:nvPr/>
        </p:nvPicPr>
        <p:blipFill rotWithShape="1">
          <a:blip r:embed="rId3">
            <a:alphaModFix/>
          </a:blip>
          <a:srcRect/>
          <a:stretch/>
        </p:blipFill>
        <p:spPr>
          <a:xfrm>
            <a:off x="-5621207" y="872332"/>
            <a:ext cx="5143500" cy="6858000"/>
          </a:xfrm>
          <a:prstGeom prst="rect">
            <a:avLst/>
          </a:prstGeom>
          <a:noFill/>
          <a:ln>
            <a:noFill/>
          </a:ln>
        </p:spPr>
      </p:pic>
      <p:pic>
        <p:nvPicPr>
          <p:cNvPr id="240" name="Google Shape;240;p41"/>
          <p:cNvPicPr preferRelativeResize="0"/>
          <p:nvPr/>
        </p:nvPicPr>
        <p:blipFill rotWithShape="1">
          <a:blip r:embed="rId4">
            <a:alphaModFix/>
          </a:blip>
          <a:srcRect t="10998" b="4627"/>
          <a:stretch/>
        </p:blipFill>
        <p:spPr>
          <a:xfrm>
            <a:off x="-8956416" y="74839"/>
            <a:ext cx="6096000" cy="6858000"/>
          </a:xfrm>
          <a:prstGeom prst="rect">
            <a:avLst/>
          </a:prstGeom>
          <a:noFill/>
          <a:ln>
            <a:noFill/>
          </a:ln>
        </p:spPr>
      </p:pic>
      <p:pic>
        <p:nvPicPr>
          <p:cNvPr id="7" name="Picture 6">
            <a:extLst>
              <a:ext uri="{FF2B5EF4-FFF2-40B4-BE49-F238E27FC236}">
                <a16:creationId xmlns:a16="http://schemas.microsoft.com/office/drawing/2014/main" id="{94FA2537-3E24-42D7-A754-F222B7780B53}"/>
              </a:ext>
            </a:extLst>
          </p:cNvPr>
          <p:cNvPicPr>
            <a:picLocks noChangeAspect="1"/>
          </p:cNvPicPr>
          <p:nvPr/>
        </p:nvPicPr>
        <p:blipFill rotWithShape="1">
          <a:blip r:embed="rId5"/>
          <a:srcRect b="36889"/>
          <a:stretch/>
        </p:blipFill>
        <p:spPr>
          <a:xfrm>
            <a:off x="775566" y="81470"/>
            <a:ext cx="10640868" cy="6715570"/>
          </a:xfrm>
          <a:prstGeom prst="rect">
            <a:avLst/>
          </a:prstGeom>
        </p:spPr>
      </p:pic>
    </p:spTree>
    <p:extLst>
      <p:ext uri="{BB962C8B-B14F-4D97-AF65-F5344CB8AC3E}">
        <p14:creationId xmlns:p14="http://schemas.microsoft.com/office/powerpoint/2010/main" val="2322610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2"/>
          <p:cNvSpPr txBox="1">
            <a:spLocks noGrp="1"/>
          </p:cNvSpPr>
          <p:nvPr>
            <p:ph type="ctrTitle"/>
          </p:nvPr>
        </p:nvSpPr>
        <p:spPr>
          <a:xfrm>
            <a:off x="474228" y="2525496"/>
            <a:ext cx="11243600" cy="1289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3600"/>
              <a:buFont typeface="Georgia"/>
              <a:buNone/>
            </a:pPr>
            <a:r>
              <a:rPr lang="en-US"/>
              <a:t> </a:t>
            </a:r>
            <a:endParaRPr/>
          </a:p>
        </p:txBody>
      </p:sp>
      <p:sp>
        <p:nvSpPr>
          <p:cNvPr id="248" name="Google Shape;248;p42"/>
          <p:cNvSpPr txBox="1">
            <a:spLocks noGrp="1"/>
          </p:cNvSpPr>
          <p:nvPr>
            <p:ph type="body" idx="2"/>
          </p:nvPr>
        </p:nvSpPr>
        <p:spPr>
          <a:xfrm>
            <a:off x="7036526" y="141048"/>
            <a:ext cx="4850674" cy="2525600"/>
          </a:xfrm>
          <a:prstGeom prst="rect">
            <a:avLst/>
          </a:prstGeom>
          <a:noFill/>
          <a:ln>
            <a:noFill/>
          </a:ln>
        </p:spPr>
        <p:txBody>
          <a:bodyPr spcFirstLastPara="1" wrap="square" lIns="91425" tIns="45700" rIns="91425" bIns="45700" anchor="t" anchorCtr="0">
            <a:noAutofit/>
          </a:bodyPr>
          <a:lstStyle/>
          <a:p>
            <a:pPr marL="609585" lvl="0" indent="-304791" algn="r" rtl="0">
              <a:spcBef>
                <a:spcPts val="747"/>
              </a:spcBef>
              <a:spcAft>
                <a:spcPts val="0"/>
              </a:spcAft>
              <a:buSzPts val="2800"/>
              <a:buNone/>
            </a:pPr>
            <a:r>
              <a:rPr lang="en-US"/>
              <a:t>Wayne </a:t>
            </a:r>
            <a:endParaRPr/>
          </a:p>
          <a:p>
            <a:pPr marL="609585" lvl="0" indent="-304791" algn="r" rtl="0">
              <a:spcBef>
                <a:spcPts val="747"/>
              </a:spcBef>
              <a:spcAft>
                <a:spcPts val="0"/>
              </a:spcAft>
              <a:buSzPts val="2800"/>
              <a:buNone/>
            </a:pPr>
            <a:r>
              <a:rPr lang="en-US"/>
              <a:t>Junction </a:t>
            </a:r>
            <a:endParaRPr/>
          </a:p>
          <a:p>
            <a:pPr marL="609585" lvl="0" indent="-304791" algn="r" rtl="0">
              <a:spcBef>
                <a:spcPts val="747"/>
              </a:spcBef>
              <a:spcAft>
                <a:spcPts val="0"/>
              </a:spcAft>
              <a:buSzPts val="2800"/>
              <a:buNone/>
            </a:pPr>
            <a:r>
              <a:rPr lang="en-US"/>
              <a:t>Phase I</a:t>
            </a:r>
            <a:endParaRPr/>
          </a:p>
        </p:txBody>
      </p:sp>
      <p:sp>
        <p:nvSpPr>
          <p:cNvPr id="249" name="Google Shape;249;p42"/>
          <p:cNvSpPr txBox="1">
            <a:spLocks noGrp="1"/>
          </p:cNvSpPr>
          <p:nvPr>
            <p:ph type="body" idx="4"/>
          </p:nvPr>
        </p:nvSpPr>
        <p:spPr>
          <a:xfrm>
            <a:off x="7300654" y="5051096"/>
            <a:ext cx="5436737" cy="2076400"/>
          </a:xfrm>
          <a:prstGeom prst="rect">
            <a:avLst/>
          </a:prstGeom>
          <a:noFill/>
          <a:ln>
            <a:noFill/>
          </a:ln>
        </p:spPr>
        <p:txBody>
          <a:bodyPr spcFirstLastPara="1" wrap="square" lIns="91425" tIns="45700" rIns="91425" bIns="45700" anchor="t" anchorCtr="0">
            <a:noAutofit/>
          </a:bodyPr>
          <a:lstStyle/>
          <a:p>
            <a:pPr marL="609585" marR="0" lvl="0" indent="-304791" algn="ctr" rtl="0">
              <a:spcBef>
                <a:spcPts val="373"/>
              </a:spcBef>
              <a:spcAft>
                <a:spcPts val="0"/>
              </a:spcAft>
              <a:buClr>
                <a:srgbClr val="FFD954"/>
              </a:buClr>
              <a:buSzPts val="1400"/>
              <a:buFont typeface="Arial Black"/>
              <a:buNone/>
            </a:pPr>
            <a:r>
              <a:rPr lang="en-US"/>
              <a:t> </a:t>
            </a:r>
            <a:endParaRPr/>
          </a:p>
          <a:p>
            <a:pPr marL="609585" marR="0" lvl="0" indent="-304791" algn="ctr" rtl="0">
              <a:spcBef>
                <a:spcPts val="373"/>
              </a:spcBef>
              <a:spcAft>
                <a:spcPts val="0"/>
              </a:spcAft>
              <a:buClr>
                <a:srgbClr val="FFD954"/>
              </a:buClr>
              <a:buSzPts val="1400"/>
              <a:buFont typeface="Arial Black"/>
              <a:buNone/>
            </a:pPr>
            <a:r>
              <a:rPr lang="en-US" sz="3500"/>
              <a:t>137-45 </a:t>
            </a:r>
            <a:endParaRPr/>
          </a:p>
          <a:p>
            <a:pPr marL="609585" marR="0" lvl="0" indent="-304791" algn="ctr" rtl="0">
              <a:spcBef>
                <a:spcPts val="373"/>
              </a:spcBef>
              <a:spcAft>
                <a:spcPts val="0"/>
              </a:spcAft>
              <a:buClr>
                <a:srgbClr val="FFD954"/>
              </a:buClr>
              <a:buSzPts val="1400"/>
              <a:buFont typeface="Arial Black"/>
              <a:buNone/>
            </a:pPr>
            <a:r>
              <a:rPr lang="en-US" sz="3500"/>
              <a:t>Berkley Street</a:t>
            </a:r>
            <a:endParaRPr/>
          </a:p>
        </p:txBody>
      </p:sp>
      <p:pic>
        <p:nvPicPr>
          <p:cNvPr id="250" name="Google Shape;250;p42"/>
          <p:cNvPicPr preferRelativeResize="0"/>
          <p:nvPr/>
        </p:nvPicPr>
        <p:blipFill rotWithShape="1">
          <a:blip r:embed="rId3">
            <a:alphaModFix/>
          </a:blip>
          <a:srcRect l="9009"/>
          <a:stretch/>
        </p:blipFill>
        <p:spPr>
          <a:xfrm>
            <a:off x="-286370" y="0"/>
            <a:ext cx="8320216" cy="6858000"/>
          </a:xfrm>
          <a:prstGeom prst="rect">
            <a:avLst/>
          </a:prstGeom>
          <a:noFill/>
          <a:ln>
            <a:noFill/>
          </a:ln>
        </p:spPr>
      </p:pic>
      <p:pic>
        <p:nvPicPr>
          <p:cNvPr id="251" name="Google Shape;251;p42" descr="WayneJunction_logo_v5_FNL.png"/>
          <p:cNvPicPr preferRelativeResize="0"/>
          <p:nvPr/>
        </p:nvPicPr>
        <p:blipFill rotWithShape="1">
          <a:blip r:embed="rId4">
            <a:alphaModFix/>
          </a:blip>
          <a:srcRect b="10578"/>
          <a:stretch/>
        </p:blipFill>
        <p:spPr>
          <a:xfrm>
            <a:off x="10542913" y="3591682"/>
            <a:ext cx="1492332" cy="174466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3"/>
          <p:cNvSpPr txBox="1">
            <a:spLocks noGrp="1"/>
          </p:cNvSpPr>
          <p:nvPr>
            <p:ph type="ctrTitle"/>
          </p:nvPr>
        </p:nvSpPr>
        <p:spPr>
          <a:xfrm>
            <a:off x="474228" y="2525496"/>
            <a:ext cx="11243600" cy="1289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3600"/>
              <a:buFont typeface="Georgia"/>
              <a:buNone/>
            </a:pPr>
            <a:r>
              <a:rPr lang="en-US"/>
              <a:t> </a:t>
            </a:r>
            <a:endParaRPr/>
          </a:p>
        </p:txBody>
      </p:sp>
      <p:sp>
        <p:nvSpPr>
          <p:cNvPr id="258" name="Google Shape;258;p43"/>
          <p:cNvSpPr txBox="1">
            <a:spLocks noGrp="1"/>
          </p:cNvSpPr>
          <p:nvPr>
            <p:ph type="subTitle" idx="1"/>
          </p:nvPr>
        </p:nvSpPr>
        <p:spPr>
          <a:xfrm>
            <a:off x="8793392" y="5336347"/>
            <a:ext cx="3275039" cy="1289200"/>
          </a:xfrm>
          <a:prstGeom prst="rect">
            <a:avLst/>
          </a:prstGeom>
          <a:noFill/>
          <a:ln>
            <a:noFill/>
          </a:ln>
        </p:spPr>
        <p:txBody>
          <a:bodyPr spcFirstLastPara="1" wrap="square" lIns="91425" tIns="45700" rIns="91425" bIns="45700" anchor="t" anchorCtr="0">
            <a:noAutofit/>
          </a:bodyPr>
          <a:lstStyle/>
          <a:p>
            <a:pPr marL="0" marR="0" lvl="0" indent="0" algn="ctr" rtl="0">
              <a:spcBef>
                <a:spcPts val="373"/>
              </a:spcBef>
              <a:spcAft>
                <a:spcPts val="0"/>
              </a:spcAft>
              <a:buClr>
                <a:srgbClr val="FFD954"/>
              </a:buClr>
              <a:buSzPts val="1400"/>
              <a:buFont typeface="Arial Black"/>
              <a:buNone/>
            </a:pPr>
            <a:r>
              <a:rPr lang="en-US" sz="3500"/>
              <a:t>212 Roberts Avenue</a:t>
            </a:r>
            <a:endParaRPr/>
          </a:p>
        </p:txBody>
      </p:sp>
      <p:sp>
        <p:nvSpPr>
          <p:cNvPr id="259" name="Google Shape;259;p43"/>
          <p:cNvSpPr txBox="1">
            <a:spLocks noGrp="1"/>
          </p:cNvSpPr>
          <p:nvPr>
            <p:ph type="body" idx="2"/>
          </p:nvPr>
        </p:nvSpPr>
        <p:spPr>
          <a:xfrm>
            <a:off x="8432741" y="0"/>
            <a:ext cx="3522173" cy="2525600"/>
          </a:xfrm>
          <a:prstGeom prst="rect">
            <a:avLst/>
          </a:prstGeom>
          <a:noFill/>
          <a:ln>
            <a:noFill/>
          </a:ln>
        </p:spPr>
        <p:txBody>
          <a:bodyPr spcFirstLastPara="1" wrap="square" lIns="91425" tIns="45700" rIns="91425" bIns="45700" anchor="t" anchorCtr="0">
            <a:noAutofit/>
          </a:bodyPr>
          <a:lstStyle/>
          <a:p>
            <a:pPr marL="609585" lvl="0" indent="-304791" algn="r" rtl="0">
              <a:spcBef>
                <a:spcPts val="747"/>
              </a:spcBef>
              <a:spcAft>
                <a:spcPts val="0"/>
              </a:spcAft>
              <a:buSzPts val="2800"/>
              <a:buNone/>
            </a:pPr>
            <a:r>
              <a:rPr lang="en-US"/>
              <a:t>Wayne Junction Phase 2</a:t>
            </a:r>
            <a:endParaRPr/>
          </a:p>
        </p:txBody>
      </p:sp>
      <p:pic>
        <p:nvPicPr>
          <p:cNvPr id="260" name="Google Shape;260;p43" descr="DJI_0160.JPG"/>
          <p:cNvPicPr preferRelativeResize="0"/>
          <p:nvPr/>
        </p:nvPicPr>
        <p:blipFill rotWithShape="1">
          <a:blip r:embed="rId3">
            <a:alphaModFix/>
          </a:blip>
          <a:srcRect l="5186"/>
          <a:stretch/>
        </p:blipFill>
        <p:spPr>
          <a:xfrm>
            <a:off x="0" y="0"/>
            <a:ext cx="8669827" cy="6857999"/>
          </a:xfrm>
          <a:prstGeom prst="rect">
            <a:avLst/>
          </a:prstGeom>
          <a:noFill/>
          <a:ln>
            <a:noFill/>
          </a:ln>
        </p:spPr>
      </p:pic>
      <p:pic>
        <p:nvPicPr>
          <p:cNvPr id="261" name="Google Shape;261;p43" descr="WayneJunction_logo_v5_FNL.png"/>
          <p:cNvPicPr preferRelativeResize="0"/>
          <p:nvPr/>
        </p:nvPicPr>
        <p:blipFill rotWithShape="1">
          <a:blip r:embed="rId4">
            <a:alphaModFix/>
          </a:blip>
          <a:srcRect b="10578"/>
          <a:stretch/>
        </p:blipFill>
        <p:spPr>
          <a:xfrm>
            <a:off x="10430912" y="3591682"/>
            <a:ext cx="1492332" cy="174466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4"/>
          <p:cNvSpPr txBox="1">
            <a:spLocks noGrp="1"/>
          </p:cNvSpPr>
          <p:nvPr>
            <p:ph type="body" idx="1"/>
          </p:nvPr>
        </p:nvSpPr>
        <p:spPr>
          <a:xfrm>
            <a:off x="180900" y="134825"/>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Clr>
                <a:srgbClr val="FFD954"/>
              </a:buClr>
              <a:buSzPts val="4800"/>
              <a:buFont typeface="Cabin Sketch"/>
              <a:buNone/>
            </a:pPr>
            <a:endParaRPr sz="4800">
              <a:solidFill>
                <a:schemeClr val="accent4"/>
              </a:solidFill>
              <a:latin typeface="Cabin Sketch"/>
              <a:ea typeface="Cabin Sketch"/>
              <a:cs typeface="Cabin Sketch"/>
              <a:sym typeface="Cabin Sketch"/>
            </a:endParaRPr>
          </a:p>
        </p:txBody>
      </p:sp>
      <p:pic>
        <p:nvPicPr>
          <p:cNvPr id="267" name="Google Shape;267;p44"/>
          <p:cNvPicPr preferRelativeResize="0"/>
          <p:nvPr/>
        </p:nvPicPr>
        <p:blipFill rotWithShape="1">
          <a:blip r:embed="rId3">
            <a:alphaModFix/>
          </a:blip>
          <a:srcRect l="1254" t="7250" r="2734" b="2699"/>
          <a:stretch/>
        </p:blipFill>
        <p:spPr>
          <a:xfrm>
            <a:off x="816035" y="0"/>
            <a:ext cx="10725665"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5"/>
          <p:cNvSpPr txBox="1"/>
          <p:nvPr/>
        </p:nvSpPr>
        <p:spPr>
          <a:xfrm>
            <a:off x="8084411" y="5379142"/>
            <a:ext cx="3838833" cy="1289200"/>
          </a:xfrm>
          <a:prstGeom prst="rect">
            <a:avLst/>
          </a:prstGeom>
          <a:noFill/>
          <a:ln>
            <a:noFill/>
          </a:ln>
        </p:spPr>
        <p:txBody>
          <a:bodyPr spcFirstLastPara="1" wrap="square" lIns="91425" tIns="91425" rIns="91425" bIns="91425" anchor="t" anchorCtr="0">
            <a:noAutofit/>
          </a:bodyPr>
          <a:lstStyle/>
          <a:p>
            <a:pPr marL="114300" marR="0" lvl="0" indent="0" algn="ctr" rtl="0">
              <a:lnSpc>
                <a:spcPct val="115000"/>
              </a:lnSpc>
              <a:spcBef>
                <a:spcPts val="0"/>
              </a:spcBef>
              <a:spcAft>
                <a:spcPts val="0"/>
              </a:spcAft>
              <a:buClr>
                <a:srgbClr val="FFD954"/>
              </a:buClr>
              <a:buSzPts val="1800"/>
              <a:buFont typeface="Arial"/>
              <a:buNone/>
            </a:pPr>
            <a:r>
              <a:rPr lang="en-US" sz="3500" b="0" i="0" u="none" strike="noStrike" cap="none">
                <a:solidFill>
                  <a:srgbClr val="FFD954"/>
                </a:solidFill>
                <a:latin typeface="Arial Black"/>
                <a:ea typeface="Arial Black"/>
                <a:cs typeface="Arial Black"/>
                <a:sym typeface="Arial Black"/>
              </a:rPr>
              <a:t>113 Berkley Street</a:t>
            </a:r>
            <a:endParaRPr/>
          </a:p>
        </p:txBody>
      </p:sp>
      <p:sp>
        <p:nvSpPr>
          <p:cNvPr id="273" name="Google Shape;273;p45"/>
          <p:cNvSpPr txBox="1"/>
          <p:nvPr/>
        </p:nvSpPr>
        <p:spPr>
          <a:xfrm>
            <a:off x="8401071" y="189658"/>
            <a:ext cx="3522173" cy="25256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FFD954"/>
              </a:buClr>
              <a:buSzPts val="4000"/>
              <a:buFont typeface="Arial Black"/>
              <a:buNone/>
            </a:pPr>
            <a:r>
              <a:rPr lang="en-US" sz="4000" b="0" i="0" u="none" strike="noStrike" cap="none">
                <a:solidFill>
                  <a:srgbClr val="FFD954"/>
                </a:solidFill>
                <a:latin typeface="Arial Black"/>
                <a:ea typeface="Arial Black"/>
                <a:cs typeface="Arial Black"/>
                <a:sym typeface="Arial Black"/>
              </a:rPr>
              <a:t>Wayne Junction Phase 2</a:t>
            </a:r>
            <a:endParaRPr/>
          </a:p>
        </p:txBody>
      </p:sp>
      <p:pic>
        <p:nvPicPr>
          <p:cNvPr id="274" name="Google Shape;274;p45" descr="Copy of 113 Berkley 2.JPG"/>
          <p:cNvPicPr preferRelativeResize="0"/>
          <p:nvPr/>
        </p:nvPicPr>
        <p:blipFill rotWithShape="1">
          <a:blip r:embed="rId3">
            <a:alphaModFix/>
          </a:blip>
          <a:srcRect l="12122" t="10262" r="11512" b="33004"/>
          <a:stretch/>
        </p:blipFill>
        <p:spPr>
          <a:xfrm>
            <a:off x="0" y="-1"/>
            <a:ext cx="7784756" cy="6858001"/>
          </a:xfrm>
          <a:prstGeom prst="rect">
            <a:avLst/>
          </a:prstGeom>
          <a:noFill/>
          <a:ln>
            <a:noFill/>
          </a:ln>
        </p:spPr>
      </p:pic>
      <p:pic>
        <p:nvPicPr>
          <p:cNvPr id="275" name="Google Shape;275;p45" descr="WayneJunction_logo_v5_FNL.png"/>
          <p:cNvPicPr preferRelativeResize="0"/>
          <p:nvPr/>
        </p:nvPicPr>
        <p:blipFill rotWithShape="1">
          <a:blip r:embed="rId4">
            <a:alphaModFix/>
          </a:blip>
          <a:srcRect b="10578"/>
          <a:stretch/>
        </p:blipFill>
        <p:spPr>
          <a:xfrm>
            <a:off x="10412768" y="3634477"/>
            <a:ext cx="1492332" cy="174466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JumpStart Palette">
      <a:dk1>
        <a:srgbClr val="000000"/>
      </a:dk1>
      <a:lt1>
        <a:srgbClr val="FFFFFF"/>
      </a:lt1>
      <a:dk2>
        <a:srgbClr val="2C282C"/>
      </a:dk2>
      <a:lt2>
        <a:srgbClr val="EEECE1"/>
      </a:lt2>
      <a:accent1>
        <a:srgbClr val="F5972F"/>
      </a:accent1>
      <a:accent2>
        <a:srgbClr val="877F71"/>
      </a:accent2>
      <a:accent3>
        <a:srgbClr val="BDD43E"/>
      </a:accent3>
      <a:accent4>
        <a:srgbClr val="813707"/>
      </a:accent4>
      <a:accent5>
        <a:srgbClr val="587879"/>
      </a:accent5>
      <a:accent6>
        <a:srgbClr val="E8D2A5"/>
      </a:accent6>
      <a:hlink>
        <a:srgbClr val="CA511E"/>
      </a:hlink>
      <a:folHlink>
        <a:srgbClr val="FFD95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JumpStart Palette">
      <a:dk1>
        <a:srgbClr val="000000"/>
      </a:dk1>
      <a:lt1>
        <a:srgbClr val="FFFFFF"/>
      </a:lt1>
      <a:dk2>
        <a:srgbClr val="2C282C"/>
      </a:dk2>
      <a:lt2>
        <a:srgbClr val="EEECE1"/>
      </a:lt2>
      <a:accent1>
        <a:srgbClr val="F5972F"/>
      </a:accent1>
      <a:accent2>
        <a:srgbClr val="877F71"/>
      </a:accent2>
      <a:accent3>
        <a:srgbClr val="BDD43E"/>
      </a:accent3>
      <a:accent4>
        <a:srgbClr val="813707"/>
      </a:accent4>
      <a:accent5>
        <a:srgbClr val="587879"/>
      </a:accent5>
      <a:accent6>
        <a:srgbClr val="E8D2A5"/>
      </a:accent6>
      <a:hlink>
        <a:srgbClr val="CA511E"/>
      </a:hlink>
      <a:folHlink>
        <a:srgbClr val="FFD95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JumpStart Palette">
      <a:dk1>
        <a:srgbClr val="000000"/>
      </a:dk1>
      <a:lt1>
        <a:sysClr val="window" lastClr="FFFFFF"/>
      </a:lt1>
      <a:dk2>
        <a:srgbClr val="2C282C"/>
      </a:dk2>
      <a:lt2>
        <a:srgbClr val="EEECE1"/>
      </a:lt2>
      <a:accent1>
        <a:srgbClr val="F5972F"/>
      </a:accent1>
      <a:accent2>
        <a:srgbClr val="877F71"/>
      </a:accent2>
      <a:accent3>
        <a:srgbClr val="BDD43E"/>
      </a:accent3>
      <a:accent4>
        <a:srgbClr val="813707"/>
      </a:accent4>
      <a:accent5>
        <a:srgbClr val="587879"/>
      </a:accent5>
      <a:accent6>
        <a:srgbClr val="E8D2A5"/>
      </a:accent6>
      <a:hlink>
        <a:srgbClr val="CA511E"/>
      </a:hlink>
      <a:folHlink>
        <a:srgbClr val="FFD9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4244</TotalTime>
  <Words>2965</Words>
  <Application>Microsoft Office PowerPoint</Application>
  <PresentationFormat>Widescreen</PresentationFormat>
  <Paragraphs>524</Paragraphs>
  <Slides>26</Slides>
  <Notes>26</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26</vt:i4>
      </vt:variant>
    </vt:vector>
  </HeadingPairs>
  <TitlesOfParts>
    <vt:vector size="42" baseType="lpstr">
      <vt:lpstr>Roboto Medium</vt:lpstr>
      <vt:lpstr>Arial</vt:lpstr>
      <vt:lpstr>Roboto Thin</vt:lpstr>
      <vt:lpstr>Cabin Sketch</vt:lpstr>
      <vt:lpstr>Roboto</vt:lpstr>
      <vt:lpstr>Arial Black</vt:lpstr>
      <vt:lpstr>Georgia</vt:lpstr>
      <vt:lpstr>Corbel</vt:lpstr>
      <vt:lpstr>Barlow Condensed</vt:lpstr>
      <vt:lpstr>Courier New</vt:lpstr>
      <vt:lpstr>Calibri</vt:lpstr>
      <vt:lpstr>Simple Light</vt:lpstr>
      <vt:lpstr>Office Theme</vt:lpstr>
      <vt:lpstr>1_Office Theme</vt:lpstr>
      <vt:lpstr>1_Simple Light</vt:lpstr>
      <vt:lpstr>2_Office Theme</vt:lpstr>
      <vt:lpstr>PowerPoint Presentation</vt:lpstr>
      <vt:lpstr>Philly Office Retail  Wayne Junction Revitalization</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Jumpstart Model</vt:lpstr>
      <vt:lpstr>Jumpstart Philosophy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Jumpstart 2.0  Commercial Real Estate</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Angie</dc:creator>
  <cp:lastModifiedBy>Angie</cp:lastModifiedBy>
  <cp:revision>20</cp:revision>
  <dcterms:modified xsi:type="dcterms:W3CDTF">2020-02-05T14:51:19Z</dcterms:modified>
</cp:coreProperties>
</file>